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8D9C04-0066-4B81-A82C-AE12FF23F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81D15-91F3-4B46-A121-958FD267B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769A28-063F-4333-ACFC-2F36BE445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F215C2-856D-4AE3-AB7F-F309367E7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70DD25-FF03-4585-BFFC-F1E72857C0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3C9CDB-D9EA-44A3-9043-8592C235D1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31885A-522B-4707-B7F8-EEA9C12917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089043-2DAC-413A-A858-E63E45034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4E2EE-C7D3-47A6-9CC4-F072EDA32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75551-D407-4ADE-91C1-24B4AC0DE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2FCC4-6C3D-4FB2-A2F9-1F4D93968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4512604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《有限元法及其应用》ppt课件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有限元法简介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有限元法的基本原理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常用有限元分析软件介绍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有限元法在工程中的应用实例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有限元法的未来发展与挑战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有限元法简介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83" b="2583"/>
          <a:stretch>
            <a:fillRect/>
          </a:stretch>
        </p:blipFill>
        <p:spPr>
          <a:xfrm>
            <a:off x="539110" y="1500307"/>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有限元法是一种数值分析方法，通过将复杂的物理系统离散化为有限数量的简单单元，利用这些单元的组合来逼近真实系统的行为。</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它是一种将连续的物理系统离散化为离散的有限元，然后通过求解这些离散元的性质来近似求解整个系统行为的方法。</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有限元法广泛应用于工程、物理、生物医学等领域，是现代计算科学的重要分支。</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有限元法的历史与发展</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有限元法的思想起源于20世纪40年代，当时工程师们开始尝试使用离散化的方法来分析复杂结构的应力分布。</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1941年，Courant首次提出了将连续体离散化为有限个小的单元，并对这些单元进行分析的思想。</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1960年，美国科学家Clough在著作《有限元法》中首次给出了“有限元法”这一术语。</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有限元法经过多年的发展，已经从简单的线性问题扩展到复杂的非线性问题，从固体力学扩展到流体力学、电磁学、热力学等领域。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结构分析</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有限元法在结构分析中应用最为广泛，可以用于分析各种结构的应力、应变、位移等。</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电磁场分析</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有限元法可以用于分析电磁场中的电场强度、磁场强度、电流密度等，如电磁兼容性分析、天线设计等。</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流体动力学</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有限元法可以用于模拟流体在各种复杂环境下的流动行为，如航空航天、船舶、汽车等领域的流体动力学问题。</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热力学分析</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有限元法可以用于分析温度场、热传导、热对流等问题，如发动机热管理、电子器件散热等。</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有限元法的基本原理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描述了受力物体在力的作用下达到平衡状态的条件。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平衡方程</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描述了物体在变形前后的几何关系。</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几何方程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描述了材料在不同应力应变状态下的物理性质。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物理方程</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弹性力学基本方程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有限元离散化</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将连续的求解域离散成有限个小的单元，每个单元之间通过节点相连。</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通过离散化的方法，将连续的偏微分方程转化为离散的代数方程组。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12" r="325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描述了每个单元的刚度关系，反映了单元之间的相互作用。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刚度矩阵</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描述了作用在每个节点上的外力。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载荷向量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刚度矩阵与载荷向量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通过求解离散化的代数方程组，得到每个节点的位移。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位移求解</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根据位移求解的结果，通过计算得到每个单元的应力应变状态。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应力分析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位移求解与应力分析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常用有限元分析软件介绍</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https://d.book118.com/188045126046006034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2024-09-12T16:58:39.812</cp:lastPrinted>
  <dcterms:created xsi:type="dcterms:W3CDTF">2024-09-12T08:58:39Z</dcterms:created>
  <dcterms:modified xsi:type="dcterms:W3CDTF">2024-09-12T08:58:41Z</dcterms:modified>
</cp:coreProperties>
</file>