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DCB5-96C8-43B4-AB7E-3957F95E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EF3D4-0F39-4998-AB2E-A1B44B335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2C658-12E7-4488-89EA-54D0232CA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628C2-A2C9-4252-8C99-D7185066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FD926-1365-4169-AB12-BC641BEC2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A83E6-DA3B-4CF7-B4DC-084241F4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D55BB-81B9-4F17-8D5C-852C561D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ED97C-F451-4200-8B46-09CFD296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F4B2C-CD9D-4F7B-B120-23E8E9F1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C25EA-31DF-4451-98FF-670C1021F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81484-115F-4695-A2E4-DD924BB5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4711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滑雪教练培养调查分析报告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滑雪教练培养现状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调查方法和样本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滑雪教练的培养是滑雪产业发展的重要支撑，通过培养专业的滑雪教练，可以为滑雪产业提供充足的人力资源，推动产业的持续发展。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提升滑雪技能水平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专业的滑雪教练能够提供高质量的教学，帮助学员提升滑雪技能水平，增强安全意识，减少运动伤害。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促进冰雪运动普及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专业的滑雪教练可以引导更多人参与冰雪运动，提高冰雪运动的普及率，促进全民健身事业的发展。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滑雪教练培养的重要性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通过对当前滑雪教练培养情况的调查，分析存在的问题和不足，提出改进建议，为滑雪教练培养工作提供参考。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随着冰雪运动的普及和发展，滑雪教练的需求越来越大，但是现有的滑雪教练培养工作存在一些问题和不足，需要进一步改进和完善。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滑雪教练培养现状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滑雪教练的数量和分布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全球滑雪教练数量逐年增长，但分布不均，主要集中在欧洲和北美的滑雪胜地。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滑雪教练主要集中在大型滑雪场和度假村，而小型滑雪场和独立教练相对较少。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大多数滑雪教练需要持有相关的资格证书，如国际滑雪教练协会（ISIA）的证书。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有经验的滑雪教练通常更受欢迎，他们通常拥有多年的教学经验和专业背景。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滑雪教练的资质和经验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67" r="1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滑雪教练的培养方式主要包括专业培训、实习和认证考试。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各国和地区对滑雪教练的标准要求不同，但一般都需要教练具备一定的教学水平、安全意识和专业素养。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滑雪教练的培养方式和标准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调查方法和样本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通过发放问卷的形式，收集滑雪教练培养的相关信息。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实地访谈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对部分滑雪教练进行面对面访谈，深入了解培养过程中的细节和问题。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查阅国内外相关文献资料，了解滑雪教练培养的最新研究成果和发展趋势。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选取不同地区、不同等级的滑雪教练作为调查对象，以全面了解滑雪教练培养的现状和问题。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滑雪教练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选取部分有代表性的滑雪学校，了解其教练培养体系和课程设置等情况。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滑雪学校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选取部分滑雪爱好者，了解他们对滑雪教练的期望和评价。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滑雪爱好者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调查样本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https://d.book118.com/188047114101006031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2024-09-08T15:12:20.709</cp:lastPrinted>
  <dcterms:created xsi:type="dcterms:W3CDTF">2024-09-08T07:12:20Z</dcterms:created>
  <dcterms:modified xsi:type="dcterms:W3CDTF">2024-09-08T07:12:22Z</dcterms:modified>
</cp:coreProperties>
</file>