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292AC6-FAB2-485E-9355-2405E45A3F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386E67-4022-4D0F-AA02-DF91BA6E2D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FE4F80-0E16-47F5-BCC5-486D04E945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6FEF6B-B05D-47EC-8BE3-7B08A229E3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7BF9E2-20D6-4ED1-9168-A4F355AF89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A8EBC1-8A73-4DFB-9E0E-246148570D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CB85C7-CE50-4C1A-A07D-D3F5D58ACB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F8FA88-ED86-4EC4-8564-EDAD91E8C9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D1892E-DD01-49B7-BFB7-C3F3BB581F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11986F-A5BD-4138-A180-07F8A2B20D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A0252E-B5C0-4CE5-BA5D-C948391548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04712002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Eighth grade English Newspapers Speaking coursewar</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Course Introduction</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News reading skills</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News Listening Skills</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News writing skills</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News oral expression skills</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Journalism Practice</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Course Introduction</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Course objectives</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Language proficiency</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To improve students' English language proficiency, specifically in speaking skills</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Critical thinking</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To cultivate students' critical thinking and analytical skills in understanding and discussing current affairs</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News media literacy</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To educate students on how to critically evaluate and consult news media content</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Public speaking skills</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To enhance students' confidence and ability in delivering clear and coherent oral presentations</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Course content</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News articles: Students will read and analyze a range of news articles from different sources, including print and online newspapers, to gain a broad understanding of current affairs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Speaking activities: A variety of speaking activities will be designed to improve students' fluency, pronunciation, and public speaking skills These may include debites, role plays, and group discussions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Critical thinking exercises: To develop students' analytical thinking, they will be asked to analyze new articles, identify key issues, and provide their own opinions and perspectives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Media literacy education: Teaching students how to critically evaluate news reports for accuracy, bias, and credibility, distinguishing between facts and opinions</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News reading skills</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Quickly browse the article to grasp the main idea.</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In fast reading, students need to quickly browse the article, understand the main idea and main idea, as well as the main information and details. This reading technique helps students quickly obtain the core information of the article and improve reading efficiency.</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Quick reading</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Deeply understand the article and grasp the details.</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In intensive reading, students need to deeply understand every detail of the article, including vocabulary, grammar, sentence structure, etc. Students need to carefully read and analyze the article, understand the author's intention and expression, and improve their reading comprehension and analytical skills.</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Intensive reading</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41106" y="1736764"/>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89511"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Critical thinking, evaluating articles.</a:t>
            </a:r>
          </a:p>
        </p:txBody>
      </p:sp>
      <p:sp>
        <p:nvSpPr>
          <p:cNvPr id="5" name="TextBox 5"/>
          <p:cNvSpPr txBox="1"/>
          <p:nvPr/>
        </p:nvSpPr>
        <p:spPr>
          <a:xfrm>
            <a:off x="6572628"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In critical reading, students need to apply their knowledge and judgment to conduct in-depth analysis and evaluation of the viewpoints, arguments, and argumentative process of the article. Students need to have independent thinking and judgment abilities, and be able to objectively and fairly evaluate articles.</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Critical reading</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News Listening Skills</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Summary</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Detailed description</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Summary</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Detailed description</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Conclusion</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Detailed description</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Understanding the news content</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Students need to be able to understand the theme, main information, and details of news reporting, and grasp the overall meaning of the news.</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Inferring implied meaning</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Students should be able to infer the speaker's intention and implied meaning based on the context, tone, and wording used in news reports.</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Analyzing News Structure</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Students need to understand the basic structure of news reporting, including the title, introduction, main body, and conclusion, in order to better understand the news content.</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Listening comprehension</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Summary</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Detailed description</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Summary words</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Detailed description</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Summary word</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Detailed description</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Record key information</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When listening to news, students need to quickly record key information and details, such as time, location, people, and events, to help remember and understand.</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Organize note content</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After listening to the news, students need to organize their notes, categorize and organize information, and form a complete news reporting framework.</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using abbreviations and symbols</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In order to improve recording speed, students can use abbreviations, symbols, or abbreviated forms to record key information, and supplement and improve it after class.</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Listening notes</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Analyzing the Logic of News</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Detailed description</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Students need to be able to analyze the logical relationship of news reporting, understand the causal and transitional relationships of news events, etc., in order to grasp the internal connections of news.</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Summary</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Listening reasoning</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Conclusion</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Judging the authenticity of news</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Detailed description</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Students should have the ability to judge the authenticity of news reports, be able to identify false news and rumors, and avoid being misled.</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Listening reasoning</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https://d.book118.com/188047120025006035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2024-09-13T20:55:49.042</cp:lastPrinted>
  <dcterms:created xsi:type="dcterms:W3CDTF">2024-09-13T12:55:49Z</dcterms:created>
  <dcterms:modified xsi:type="dcterms:W3CDTF">2024-09-13T12:55:51Z</dcterms:modified>
</cp:coreProperties>
</file>