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7F3AB-F9C1-4036-B37A-C1394B98E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74B91-E6EB-4C65-A4A9-954697A3C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FD4FC-36F5-4948-A5F8-DD7A63CEC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FF6B2-DBCF-4999-970A-299B7E73E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1A4A12-9671-4916-9079-A964BF472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3FF3C2-137A-4E39-9002-98CB0E0DF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A8B33A-1D09-4E71-9D0C-D0F60D805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D0EDD-D29F-48F7-85D5-A4C20C098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3D545-8681-4873-946E-F7818863D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B1410-D05A-4A3A-818A-2655F60FB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36349-BDBF-4AA5-AC23-8E4B32FAF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50143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分析解决问题的基本方法—COSL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COSL方法的核心思想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COSL方法的实施步骤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COSL方法在解决问题中的应用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COSL方法的优势与局限性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如何提高运用COSL方法解决问题的能力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无论是在个人生活还是工作中，解决问题都是一项至关重要的能力。通过有效解决问题，我们可以克服困难、实现目标并推动个人和组织的发展。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传统方法的局限性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传统的问题解决方法往往侧重于分析问题的表面现象，而忽视了问题的根本原因和背景。这种方法可能会导致问题反复出现或无法解决，因此需要一种更全面、系统的方法来分析解决问题。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37" r="219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COSL方法的定义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COSL方法是一种基于系统思维的问题解决方法，它强调对问题的全面分析、根本原因的探索以及解决方案的综合评估。COSL代表“Context（背景）- Objective（目标）- Solution（解决方案）- Learning（学习）”四个关键步骤。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COSL方法综合考虑问题的各个方面，包括背景、目标、解决方案和学习，确保问题得到全面解决。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COSL方法采用系统思维，将问题视为一个整体，通过分析问题的内在关联和相互作用，找到根本原因和解决方案。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COSL方法简介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COSL方法注重实践应用，通过实际案例分析和模拟演练等方式，提高问题解决者的实践能力和经验。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COSL方法强调学习的重要性，通过反思和总结问题解决过程中的经验和教训，促进个人和组织的持续改进和发展。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COSL方法简介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COSL方法的核心思想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关注客户需求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始终将客户的需求放在首位，通过深入了解和分析客户的期望和要求，为客户提供满意的产品或服务。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与客户建立良好的沟通和互动关系，及时了解客户的反馈和意见，以便更好地满足客户的需求。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不断关注客户反馈和市场变化，对产品或服务进行持续改进和优化，以满足客户不断变化的需求。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客户导向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722" r="1472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关注公司的长期发展和战略规划，确保解决方案符合公司的整体目标和愿景。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全局思考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从整体上考虑问题的各个方面和影响因素，避免片面地看待问题。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鼓励不同部门之间的协作和沟通，共同解决问题，实现整体最优。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简化问题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将复杂的问题简化为易于理解和解决的小问题，以便更快地找到解决方案。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去除冗余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去除不必要的步骤和流程，提高工作效率和质量。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标准化操作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通过标准化操作和管理，降低问题的复杂性和不确定性，提高解决问题的效率。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简化思维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建立有效的反馈机制，及时了解问题和不足，以便进行改进。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鼓励团队成员持续学习和成长，提高解决问题的能力和水平。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鼓励创新思维和尝试，探索新的解决方案和方法，推动持续改进和优化。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COSL方法的实施步骤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收集相关信息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收集与问题相关的背景信息、数据、案例等，以便更好地理解和定义问题。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明确解决问题的具体目标，以及实现这些目标所需满足的条件。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确定问题范围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明确问题的具体领域和范围，避免问题定义过于宽泛或模糊。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2901" r="1290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分析问题的各个要素，包括问题的主体、客体、环境等，以便全面理解问题。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识别问题要素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深入分析问题产生的原因，包括直接原因和根本原因，以便找到解决问题的切入点。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分析问题原因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评估问题对组织、团队或个人所产生的影响，以便确定解决问题的优先级。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评估问题影响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评估解决方案可行性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对提出的解决方案进行可行性评估，包括技术可行性、经济可行性、社会可行性等。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完善解决方案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根据评估结果，对解决方案进行完善和优化，确保解决方案的可行性和有效性。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制定解决方案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根据问题分析结果，制定具体的解决方案，包括解决问题的策略、方法、步骤等。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提出解决方案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https://d.book118.com/188050143006006032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2024-09-09T06:04:29.039</cp:lastPrinted>
  <dcterms:created xsi:type="dcterms:W3CDTF">2024-09-08T22:04:29Z</dcterms:created>
  <dcterms:modified xsi:type="dcterms:W3CDTF">2024-09-08T22:04:31Z</dcterms:modified>
</cp:coreProperties>
</file>