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53AE766-0E23-455D-B985-08F8FF79FD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05F37C-8AD9-4F7F-8D99-9543384F17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3B3D941-260A-4BCC-B042-619B3553CE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0678564-D204-4A8B-BEC3-3FB857FB37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03F40D7-41C6-40EA-A0C5-ABD462D8289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FB9AA3C-0DEA-489D-BB72-2551A1DE452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9E10C3C-FC42-4613-870B-F5A22A673CA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995BB99-B4FD-4E6C-9E53-956059FE26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72089C2-5C8B-463E-828A-E0205BA80F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AC0992-FB9E-4CF3-9951-1ECEA84A06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FB5BC9-837B-47C9-9EEA-02359DF1FD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8051025005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13147" y="731459"/>
            <a:ext cx="5352910" cy="30152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750" b="1">
                <a:solidFill>
                  <a:srgbClr val="FFFFFF">
                    <a:alpha val="100000"/>
                  </a:srgbClr>
                </a:solidFill>
                <a:latin typeface="Microsoft Yahei"/>
                <a:ea typeface="Microsoft Yahei"/>
                <a:cs typeface="Microsoft Yahei"/>
              </a:rPr>
              <a:t>《重磁勘探》PPT课件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15579" y="1400762"/>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381903" y="1114301"/>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5CA5F4">
                    <a:alpha val="100000"/>
                  </a:srgbClr>
                </a:solidFill>
                <a:latin typeface="微软雅黑"/>
                <a:ea typeface="微软雅黑"/>
                <a:cs typeface="微软雅黑"/>
              </a:rPr>
              <a:t>CONTENTS</a:t>
            </a:r>
            <a:endParaRPr lang="en-US" sz="1100"/>
          </a:p>
        </p:txBody>
      </p:sp>
      <p:sp>
        <p:nvSpPr>
          <p:cNvPr id="5" name="TextBox 5"/>
          <p:cNvSpPr txBox="1"/>
          <p:nvPr/>
        </p:nvSpPr>
        <p:spPr>
          <a:xfrm>
            <a:off x="4147367" y="948549"/>
            <a:ext cx="6449687" cy="4960901"/>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重磁勘探概述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重磁勘探的基本原理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重磁勘探技术与方法</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重磁勘探数据处理与解释</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重磁勘探实例分析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重磁勘探的未来发展与展望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重磁勘探概述</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重力勘探是通过测量地球重力加速度值的变化来研究地球内部物质分布规律的一种地球物理勘探方法。</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重力勘探是通过测量地球重力加速度值的变化来研究地球内部物质分布规律的一种地球物理勘探方法。它利用不同岩石和矿体之间的密度差异，通过测量重力加速度的变化，推断地球内部物质分布和地层结构，为地质研究和矿产资源勘探提供重要依据。</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重力勘探定义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磁力勘探定义</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磁力勘探是通过测量地球磁场强度和方向的变化来研究地球内部物质分布规律的一种地球物理勘探方法。</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磁力勘探是通过测量地球磁场强度和方向的变化来研究地球内部物质分布规律的一种地球物理勘探方法。它利用不同岩石和矿体之间的磁性差异，通过测量磁场强度和方向的变化，推断地球内部物质分布和地层结构，为地质研究和矿产资源勘探提供重要依据。</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总结词：重磁勘探广泛应用于矿产资源勘探、地质调查、油气田勘探、工程地质勘查等领域。</a:t>
            </a:r>
          </a:p>
          <a:p>
            <a:pPr marL="203200" lvl="0" indent="-203200">
              <a:lnSpc>
                <a:spcPct val="120000"/>
              </a:lnSpc>
              <a:buFont typeface="Arial"/>
              <a:buChar char="•"/>
            </a:pPr>
            <a:r>
              <a:rPr lang="en-US" sz="900">
                <a:solidFill>
                  <a:srgbClr val="FFFFFF">
                    <a:alpha val="100000"/>
                  </a:srgbClr>
                </a:solidFill>
                <a:latin typeface="Microsoft Yahei"/>
                <a:ea typeface="Microsoft Yahei"/>
                <a:cs typeface="Microsoft Yahei"/>
              </a:rPr>
              <a:t>详细描述：重磁勘探作为一种地球物理勘探方法，具有广泛的应用领域。在矿产资源勘探方面，重磁勘探可以用于寻找铁矿、煤矿、石油等资源，通过测量重力加速度和磁场强度的变化，推断出矿产资源的分布位置和储量。在地质调查方面，重磁勘探可以用于研究地壳构造、板块运动、火山地震等活动，为地质灾害防治和环境保护提供依据。在油气田勘探方面，重磁勘探可以用于寻找油气田，通过测量重力加速度和磁场强度的变化，推断出油气田的位置和储量。此外，重磁勘探还可以应用于工程地质勘查领域，为工程建设提供基础资料和安全性评估。</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重磁勘探的应用领域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重磁勘探的基本原理</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利用地球重力场测量地球质量分布</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重力勘探是通过测量地球重力场的变化来推断地下物质分布的一种地球物理勘探方法。当地球内部存在密度差异时，重力场将发生畸变，通过测量这种畸变可以反演地下物质分布。</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重力勘探原理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利用地球磁场测量地磁异常</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磁力勘探是通过测量地球磁场的变化来推断地下物质分布的一种地球物理勘探方法。地磁场受到地下铁磁性物质的干扰，通过测量这种干扰可以反演地下物质分布。</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磁力勘探原理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综合利用重力、磁力勘探的优势与不足</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重磁勘探结合了重力勘探和磁力勘探的优点，能够更全面地了解地下地质构造和矿产资源分布。然而，重磁勘探也存在一些局限性，如受地形起伏、地表覆盖物等因素影响较大，需要结合其他勘探方法进行综合分析。</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重磁勘探的优缺点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重磁勘探技术与方法</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重力勘探技术</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重力勘探技术概述：重力勘探是地球物理勘探的一种方法，利用地层、岩体和矿体之间的密度差异引起的重力变化来探测地下地质构造和矿产资源。</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重力勘探原理：重力勘探通过测量地球表面各点的重力加速度值，结合地球椭球体模型和区域地质资料，计算出各测点的异常值，从而推断地下地质构造和矿产资源。</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重力勘探方法：重力勘探主要采用两种方法，即绝对测量法和相对测量法。绝对测量法是通过测量地球表面各点的重力加速度值，计算出各测点的异常值；相对测量法则是通过比较不同点之间的重力值，计算出各测点之间的异常差值。</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重力勘探应用：重力勘探广泛应用于石油、天然气、金属和非金属矿产资源的勘探，以及地质构造、地震活动和火山研究等领域。</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磁力勘探技术概述</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磁力勘探是利用地磁场和人工磁场的相互作用来探测地下地质构造和矿产资源的方法。</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磁力勘探通过测量地球磁场和人工磁场的磁偏角、磁倾角和磁场强度等参数，结合地球磁场模型和区域地质资料，推断出地下地质构造和矿产资源的位置和形态。</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磁力勘探主要采用地面测量和航空测量两种方法。地面测量适用于较小区域内的详细勘探，而航空测量则适用于较大区域内的快速普查。</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磁力勘探广泛应用于铁矿、稀土矿、石油和天然气等资源的勘探，以及地质构造、火山活动和地震研究等领域。</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磁力勘探原理</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磁力勘探方法</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磁力勘探应用</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磁力勘探技术</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https://d.book118.com/188051025005006025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2024-09-01T10:37:54.893</cp:lastPrinted>
  <dcterms:created xsi:type="dcterms:W3CDTF">2024-09-01T02:37:54Z</dcterms:created>
  <dcterms:modified xsi:type="dcterms:W3CDTF">2024-09-01T02:37:56Z</dcterms:modified>
</cp:coreProperties>
</file>