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A5195-F248-471E-ACA3-43F832D1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1B407-9782-4C82-A154-8E1BB377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48CAF-EC59-47C2-843A-B3276147C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9B49B-E829-4D66-B5EB-ADCAA3AF1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86AB2F-5936-4286-9369-84A44FF00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9907C-6D8F-4C77-992A-33094E75E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51A01-2EF5-470B-B0AA-32A2A091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4E5DA-D573-40E1-AEDD-F1C57B0B8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A64B3-1026-49D7-8173-4C12EBB0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C832A-DF00-4326-A438-0A84B9FB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41F20-89FD-4369-8D2A-E736B7738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52133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第章现代服务业战略管理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现代服务业概述与发展趋势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战略管理理论与方法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现代服务业市场环境与竞争态势分析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制定现代服务业战略规划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执行、监控与调整战略规划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评估战略执行效果及持续改进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现代服务业概述与发展趋势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现代服务业定义及特点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现代服务业是指依托信息技术和现代管理理念，以知识和技术为主要投入要素，提供高附加值、高层次、知识型的生产和生活服务的产业。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高知识性、高技术性、高附加值、高聚集性、高辐射力、高创新性。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我国现代服务业发展迅速，已成为经济增长的重要引擎。政府加大了对现代服务业的扶持力度，推动了产业结构优化升级。同时，我国现代服务业在信息技术、金融、物流等领域取得了显著成就。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发达国家现代服务业起步较早，发展水平较高。以美国为例，其现代服务业占GDP的比重超过80%，且以知识密集型服务业为主导。欧洲、日本等发达国家也在积极发展现代服务业，推动经济转型升级。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国内外现代服务业发展现状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随着信息技术的发展，现代服务业将越来越数字化、智能化。人工智能、大数据等技术的应用将推动现代服务业向更高层次发展。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融合化趋势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现代服务业将与制造业、农业等传统产业深度融合，形成新的产业形态和商业模式。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随着全球化的深入发展，现代服务业将越来越国际化。跨国公司将发挥重要作用，推动现代服务业在全球范围内的发展。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环保和可持续发展已成为全球共识，现代服务业将更加注重绿色发展和环保理念，推动绿色技术的研发和应用。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战略管理理论与方法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战略管理是企业为实现长期发展目标，通过分析外部环境、内部资源和能力，制定、实施和评估跨职能决策的艺术和科学。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战略管理的层次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包括公司层战略、业务层战略和职能层战略，各层次战略相互关联、相互影响。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包括战略分析、战略制定、战略实施和战略评估四个主要阶段，形成一个循环往复的过程。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战略管理基本概念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强调环境分析、市场定位和企业内部资源与能力的重要性，如SWOT分析、五力模型等。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经典战略管理理论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关注企业在快速变化的环境中如何调整和优化自身资源和能力，以适应和创造新的市场机会。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动态能力战略管理理论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关注企业如何在竞争中获得优势，如迈克尔·波特的竞争战略理论，包括成本领先、差异化和集中化战略。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竞争战略管理理论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强调企业内部资源和能力对企业竞争优势的影响，如资源基础理论、能力基础理论和知识基础理论。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资源基础观战略管理理论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常见战略管理理论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适用于现代服务业的战略分析方法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PEST分析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通过对政治、经济、社会和技术等宏观环境的分析，了解现代服务业所面临的机遇和挑战。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通过对现代服务业的内部优势、劣势以及外部机会和威胁的分析，制定相应的发展战略和措施。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五力模型分析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通过对行业内的竞争态势、供应商议价能力、客户议价能力、潜在进入者威胁和替代品威胁的分析，揭示现代服务业的竞争状况。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价值链分析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通过对现代服务业的价值链进行分解和分析，找出增值环节和竞争优势所在，从而制定相应的战略。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现代服务业市场环境与竞争态势分析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政府对现代服务业的扶持力度、政策导向以及监管措施等，直接影响行业的发展方向和市场格局。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与服务行业相关的法律法规，如知识产权保护法、消费者权益保护法等，对企业的经营行为和市场秩序产生重要影响。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互联网、大数据、人工智能等技术的广泛应用，催生了新的服务模式和业态，改变了消费者的消费习惯和需求结构。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全球市场的开放和融合，使得服务企业面临更广阔的市场空间和更激烈的国际竞争。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随着居民收入水平的提高，消费者对服务的需求从基本生活需求向品质化、个性化需求转变。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https://d.book118.com/188052133130006033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2024-09-11T22:57:43.542</cp:lastPrinted>
  <dcterms:created xsi:type="dcterms:W3CDTF">2024-09-11T14:57:43Z</dcterms:created>
  <dcterms:modified xsi:type="dcterms:W3CDTF">2024-09-11T14:57:45Z</dcterms:modified>
</cp:coreProperties>
</file>