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DAE7B-E21B-4CF8-A9B0-9CA9D042C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8EC82-95FA-4C60-AED0-65DF4A4B7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0CD30-C892-4610-80DF-91E6C6DD1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2E059-A359-49A9-93C5-6107F80B6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9B5B5F-4E3B-4FCD-B172-70C188833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5093C2-C14A-431F-8F03-8AB6A3EAD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4D9491-4727-4538-9DDD-2BB8A549D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BE94D-85C8-41C0-8736-7C29A08F7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C1CFCB-09CD-4185-AEB9-B82A16D0E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2351D-746B-4685-A1D4-323633CF3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CA32C-E35A-4AB6-96C7-A021EEF2C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53015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心理危机评估对失眠症患者的帮助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失眠症患者心理危机表现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心理危机评估在失眠症治疗中的应用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心理危机评估对失眠症患者的益处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实施心理危机评估的注意事项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失眠症是一种常见的睡眠障碍，对患者的生活质量和心理健康造成严重影响。心理危机评估可以帮助识别患者的心理状态，为制定个性化的治疗方案提供依据。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评估心理危机对失眠症患者的重要性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传统的失眠症治疗往往侧重于药物治疗和睡眠行为的调整，而忽视患者的心理状态。心理危机评估可以弥补这一不足，从心理层面为患者提供更全面的支持。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弥补失眠症治疗的不足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781" r="127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失眠症的普遍性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失眠症是一种全球性的健康问题，各年龄段的人群均可能受到影响。随着社会压力的增加和生活节奏的加快，失眠症的发病率呈上升趋势。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对生活质量的影响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失眠症患者往往出现疲劳、注意力不集中、记忆力减退等症状，严重影响其工作、学习和社交活动。长期失眠还可能导致焦虑、抑郁等心理问题。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对身体健康的影响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失眠症与多种身体疾病相关联，如心血管疾病、糖尿病、免疫系统疾病等。长期失眠可能增加这些疾病的患病风险，并对患者的整体健康状况造成不良影响。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失眠症现状及影响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心理危机评估是一种系统性的方法，用于识别、评估和管理个体在心理、情感或行为方面面临的急性危机。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心理危机评估的主要目的是确定患者当前的危机水平，识别潜在的危险因素和保护因素，以及制定个性化的干预计划，以防止自伤、自杀或伤害他人等危险行为的发生。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579" r="95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通常包括初步评估、详细评估和制定干预计划三个步骤。初步评估主要是了解患者的基本情况和危机表现，详细评估则是对患者的心理、社会和环境因素进行深入分析，最后根据评估结果制定个性化的干预计划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可以采用多种方法，如临床访谈、心理测验、观察法和案例分析法等。其中，临床访谈是最常用的方法，通过与患者及其家属的深入交流，了解患者的病史、症状表现、家庭和社会背景等信息。心理测验可以用于评估患者的认知、情感和行为症状，观察法则是通过观察患者的言行举止来了解其心理状态，案例分析法则是通过分析类似案例来提供借鉴和参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评估流程和方法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失眠症患者心理危机表现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失眠症患者常常因为无法入睡或睡眠质量差而感到烦躁、不安，这种焦虑情绪会进一步加重失眠症状。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长期的失眠会导致患者情绪低落、缺乏活力，甚至出现抑郁症状，如悲观、自责等。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085" r="1208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失眠症患者往往情绪不稳定，容易因小事发脾气或暴躁不安。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易怒或暴躁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情绪困扰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失眠会影响大脑的认知功能，使患者难以集中注意力，导致工作、学习效率下降。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注意力不集中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708" r="12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记忆力减退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思维迟缓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长期失眠会导致记忆力减退，患者可能会出现忘记重要信息、难以回忆起过去的事情等情况。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失眠症患者往往思维迟缓，反应迟钝，难以迅速做出决策或解决问题。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认知障碍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293" b="242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8" b="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行为异常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睡眠行为异常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失眠症患者可能会出现不正常的睡眠行为，如夜间频繁醒来、早醒、入睡困难等。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日间疲劳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由于夜间睡眠不足，患者可能会在日间感到极度疲劳和困倦，影响正常工作和生活。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药物或酒精依赖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为了缓解失眠症状，一些患者可能会依赖药物或酒精来帮助入睡，这种行为可能会导致更严重的健康问题。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https://d.book118.com/188053015035006025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2024-09-01T19:30:22.749</cp:lastPrinted>
  <dcterms:created xsi:type="dcterms:W3CDTF">2024-09-01T11:30:22Z</dcterms:created>
  <dcterms:modified xsi:type="dcterms:W3CDTF">2024-09-01T11:30:24Z</dcterms:modified>
</cp:coreProperties>
</file>