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BBA8A-930C-436E-AFFE-4E417F12D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2C98A-3174-4D2A-8955-B566F1EBF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05F15-2A74-4447-B2C6-59C8C8FFE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227F1-0B30-4164-864B-A2E623100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46D77-C124-4DA6-9B30-F533733E9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03E507-9736-4F79-A588-A716E65B7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4EFDC3-5916-4366-977B-F7226E02C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EE529-863B-4BE5-8989-3653A1F0A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537E5-B4C3-420F-8B6D-48CCBF813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3CE40-F173-4148-B1A9-3ECA85607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0239D-0367-40DE-8452-181193CA8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53067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生产与运作管理--库存管理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库存优化与降低成本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库存管理系统与技术应用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库存管理概述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对企业生产经营过程中所需各种物资的储备、使用和控制等一系列管理工作的总称。其目的是在保证企业生产、经营需求的前提下，使库存量经常保持在合理的水平上，掌握库存量动态，适时、适量提出订货，避免超储或缺货，减少库存空间占用，降低库存总费用，加速资金周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库存管理的核心目的是在保持合理库存水平的基础上，实现库存成本最小化。这包括通过有效的库存控制策略，减少不必要的库存积压和浪费，提高库存周转率，并确保及时满足生产和客户需求。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保障生产连续性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库存管理能够确保生产所需原材料、零部件等物资的及时供应，避免因缺货而导致生产中断或延误。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库存管理能够确保及时响应客户需求，提供所需产品和服务，提高客户满意度和忠诚度。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通过合理的库存规划和控制，可以减少不必要的库存积压和浪费，降低库存持有成本和资金占用。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优化库存管理有助于降低运营成本、提高运营效率，从而增强企业的市场竞争力。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早期库存管理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早期的库存管理主要关注如何保证生产的连续性，避免缺货现象的发生。这一时期的库存管理相对简单，主要依赖经验和直觉进行决策。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现代库存管理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市场竞争的加剧，现代库存管理逐渐发展起来。现代库存管理强调通过科学的方法和工具进行决策，如ABC分类法、经济订货批量模型（EOQ）等。这些方法有助于企业更加精确地控制库存水平，降低库存成本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智能化库存管理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近年来，随着物联网、大数据、人工智能等技术的快速发展，智能化库存管理逐渐成为趋势。这些技术可以帮助企业实现实时库存监控、精准预测和智能决策，进一步提高库存管理的效率和准确性。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库存分类与策略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582" b="295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原材料库存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原材料库存定义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指企业为生产所需而购买的原材料、零部件等物品的库存。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原材料库存管理重点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确保原材料供应的稳定性，降低采购成本，优化库存结构。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原材料库存控制方法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采用经济批量订货模型、定期订货模型等方法，结合供应商管理、采购计划等手段进行控制。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在制品库存管理重点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提高生产效率，减少生产中断，降低在制品积压。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在制品库存控制方法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采用生产进度控制、生产排程优化、生产现场管理等手段，确保生产顺畅进行，降低在制品库存水平。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在制品库存定义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指企业在生产过程中，处于加工、装配、检验等阶段的产品库存。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在制品库存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产成品库存控制方法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采用销售预测、订单管理、库存周转分析等方法，结合市场营销策略，合理控制产成品库存水平。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产成品库存定义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指企业已完成全部生产过程并验收入库，等待销售的产品库存。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产成品库存管理重点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满足市场需求，提高客户满意度，降低库存成本。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产成品库存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指企业为达到库存管理目标而制定的一系列计划、措施和方法的总称。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库存策略定义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分析企业内外部环境，确定库存管理目标，评估不同策略的影响，选择最合适的库存策略。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库存策略制定步骤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ABC分类法、实时库存管理、联合库存管理、供应商管理库存等。企业可根据自身情况选择合适的策略或组合使用多种策略。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常见库存策略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库存策略制定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库存控制方法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当库存量下降到预定的最低库存数量（订货点）时，立即按固定订货量发出订货请求，补充库存。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通过平衡采购进货成本和库存持有成本，确定一个最优的订货数量，使得总成本最小。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经济批量法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固定周期订货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按照固定的时间间隔检查库存，并发出订货请求，订货量通常根据预测的需求量来确定。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最大最小系统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设定库存的最高和最低水平，当库存达到最低水平时发出订货请求，订货量使得库存达到最高水平。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73" r="125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高价值、低数量的物品，需要重点管理，经常检查和盘点。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中等价值、中等数量的物品，进行一般管理，定期检查和盘点。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低价值、高数量的物品，进行简单管理，较少检查和盘点。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通过物联网技术实现库存数据的实时采集和传输，提高库存信息的准确性和时效性。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数据分析与预测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自动化补货系统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对实时库存数据进行分析和预测，发现潜在问题并及时采取相应措施，优化库存管理策略。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基于实时库存数据和销售数据，建立自动化补货模型，实现库存的自动补充和调整。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实时库存监控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https://d.book118.com/188053067014006036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2024-09-15T05:40:56.514</cp:lastPrinted>
  <dcterms:created xsi:type="dcterms:W3CDTF">2024-09-14T21:40:56Z</dcterms:created>
  <dcterms:modified xsi:type="dcterms:W3CDTF">2024-09-14T21:40:58Z</dcterms:modified>
</cp:coreProperties>
</file>