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32301-BD61-4851-A27C-26FB37A1F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1284E-0411-45B6-B64F-2C5CDDE1A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2228F-F179-4054-93F5-20913B75F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A6048-4EDE-4494-8D81-440F8064A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1C171-6B50-4F03-AAA3-8A0CB94D7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C755FE-79BA-49F9-856E-B9933A91D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8BAE3A-A4FF-4A87-B648-D6599C8D1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935B6-CB7B-4ABB-A54E-CCBC9D90C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78B05-31A5-4AF5-BA40-641374027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0BFB7-8245-4900-BE4C-50AA65E81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34E07-0DBE-44B4-B031-37D354B17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54012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瑞幸品牌营销策略总结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品牌合作与联盟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瑞幸咖啡成立于2017年，总部位于中国北京，是中国最大的连锁咖啡品牌之一。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瑞幸咖啡以“创造世界级咖啡品牌，让瑞幸成为人们日常生活的一部分”为愿景，致力于提供高品质、高便利性、高性价比的咖啡产品和服务。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瑞幸咖啡注重品质和服务，通过高效的供应链管理和强大的品牌营销，实现了快速扩张和市场份额提升。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瑞幸咖啡定位于中高端市场，以年轻、时尚、品质为标签，吸引了大量年轻消费群体的关注和喜爱。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瑞幸咖啡始终坚持高品质、高性价比的产品定位，以满足消费者的日常咖啡需求。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产品创新不断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瑞幸咖啡不断推出新品，包括季节限定、特调系列等，以吸引和留住消费者。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瑞幸咖啡严格控制原料采购和加工过程，确保产品品质和口感。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瑞幸咖啡采取低价策略，吸引价格敏感的消费者，并通过优惠券、会员折扣等方式保持价格竞争力。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针对不同消费群体和产品类型，瑞幸咖啡采取差异化定价策略，以满足不同消费者的需求。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根据市场情况和消费者行为，瑞幸咖啡灵活调整价格，以实现盈利和消费者满意度的平衡。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动态定价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瑞幸咖啡以线上渠道为主，通过APP、微信小程序等提供便捷的点单和支付服务。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线上渠道为主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瑞幸咖啡在城市核心区域布局门店，提高品牌知名度和覆盖率。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线下门店布局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292" r="19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瑞幸咖啡与多个企业建立合作伙伴关系，共同推广品牌和拓展市场。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推出会员卡制度，提供积分兑换、优惠折扣等福利，增加用户黏性。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优惠券发放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瑞幸咖啡通过APP和社交媒体发放优惠券，吸引消费者尝试和复购。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与其他品牌进行跨界合作，推出联名产品或活动，扩大品牌影响力。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042" r="16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https://d.book118.com/188054012075006042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2024-09-21T18:58:36.726</cp:lastPrinted>
  <dcterms:created xsi:type="dcterms:W3CDTF">2024-09-21T10:58:36Z</dcterms:created>
  <dcterms:modified xsi:type="dcterms:W3CDTF">2024-09-21T10:58:38Z</dcterms:modified>
</cp:coreProperties>
</file>