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1B2DC-75F4-4824-A4B9-ECDBF7ED9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7C81B-262A-4EB5-A772-C9CF537A4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FAD4E-0D81-4DDA-BDDB-11141CCE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3CB21-B705-400F-B171-C6C85108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00B14-B95A-4CE8-B647-F26552BA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19328-D023-44BA-A7D5-78D0DB7C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FABD9-D6C6-493B-BD77-046C7DD6A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98EFD-BE87-4413-AB1A-0118C901A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40CD1-51B8-420E-BE0D-222884EF0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C7C37-D0FA-43C8-B536-FE5A34CF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45E89-1AAB-49DE-9D59-BF7483E0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550070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RTX产品技术规格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RTX产品优势与价值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RTX产品使用与操作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实时传输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RTX产品提供实时音视频传输服务，确保视频通话、会议等场景的流畅性和实时性。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跨平台兼容性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RTX产品支持多种操作系统和设备，如Windows、Mac、Android和iOS等，方便用户在不同平台间无缝切换。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高清画质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通过先进的编解码技术，RTX产品在保证实时性的同时，提供高清画质，提升用户体验。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采用端到端加密技术，保护用户通话和会议内容的安全，防止数据泄露和被窃听。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简洁直观的用户界面和丰富的功能设置，方便用户快速上手并进行个性化配置。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经过严格的测试和优化，RTX产品在各种网络环境下均能保持稳定的连接和传输质量。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RTX产品适用于在线课堂、远程培训等场景，提供高清、流畅的音视频传输，提升教学质量。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通过RTX产品，企业可以实现远程会议、团队协作等功能，提高工作效率。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社交娱乐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RTX产品也可用于视频聊天、在线游戏等社交娱乐场景，丰富用户的休闲生活。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产品应用领域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RTX产品技术规格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硬件规格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显存容量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流处理器数量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10GB、8GB、6GB等。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决定了显卡的计算能力。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显卡型号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核心频率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显卡接口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RTX 3080、RTX 3070、RTX 3060 Ti等。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基础频率和Boost频率。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PCIe 4.0 x16或PCIe 3.0 x16。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软件规格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驱动程序：NVIDIA Studio Driver，针对创意工作者和游戏玩家优化性能。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NVIDIA Studio平台：提供创意工作流优化、ISV认证和RTX加速应用。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NVIDIA Studio生态系统：包括ISV合作伙伴、创意软件和应用。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DisplayPort接口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支持4K分辨率和多显示器设置。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USB Type-C接口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支持雷电3或USB 3.2协议，用于连接外部设备或显示器。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HDMI接口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支持高清视频输出。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接口规格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RTX产品优势与价值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RTX产品支持多种主流的编程语言和框架，如CUDA、OpenCL等，方便用户进行开发和使用。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支持多种编程语言和框架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RTX产品采用先进的并行处理架构，能够同时处理多个任务，大大提高了处理速度和效率。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高效并行处理能力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RTX产品配备了高性能的处理器和图形处理器，能够提供强大的计算能力和图形渲染能力，满足各种复杂计算和图形处理需求。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强大的计算能力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RTX产品具有较高的性能和稳定性，能够减少故障和维护成本，从而降低了总体拥有成本。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降低总体拥有成本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RTX产品采用了先进的节能技术和绿色环保材料，能够减少能源消耗和碳排放，符合现代绿色环保理念。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RTX产品支持虚拟化和云计算技术，能够实现资源的动态分配和共享，提高了资源利用率。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易于使用和管理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RTX产品采用人性化的设计，具有直观的用户界面和丰富的管理工具，方便用户进行操作和管理。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支持多种平台和设备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RTX产品支持多种操作系统和设备，如Windows、Linux、Mac等，方便用户在不同平台上使用。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提供优质的技术支持和售后服务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RTX产品提供全方位的技术支持和售后服务，包括在线咨询、电话支持、远程协助等，使用户在使用过程中得到及时帮助和支持。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用户体验价值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RTX产品使用与操作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https://d.book118.com/188055007043006034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2024-09-12T15:55:23.430</cp:lastPrinted>
  <dcterms:created xsi:type="dcterms:W3CDTF">2024-09-12T07:55:23Z</dcterms:created>
  <dcterms:modified xsi:type="dcterms:W3CDTF">2024-09-12T07:55:25Z</dcterms:modified>
</cp:coreProperties>
</file>