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92141" r:id="rId2"/>
  </p:sldMasterIdLst>
  <p:notesMasterIdLst>
    <p:notesMasterId r:id="rId3"/>
  </p:notesMasterIdLst>
  <p:sldIdLst>
    <p:sldId id="259" r:id="rId4"/>
    <p:sldId id="262" r:id="rId5"/>
    <p:sldId id="265" r:id="rId6"/>
    <p:sldId id="268" r:id="rId7"/>
    <p:sldId id="271" r:id="rId8"/>
    <p:sldId id="274" r:id="rId9"/>
    <p:sldId id="277" r:id="rId10"/>
    <p:sldId id="280" r:id="rId11"/>
    <p:sldId id="283" r:id="rId12"/>
    <p:sldId id="286" r:id="rId13"/>
    <p:sldId id="289" r:id="rId14"/>
    <p:sldId id="292" r:id="rId15"/>
    <p:sldId id="295" r:id="rId16"/>
    <p:sldId id="298" r:id="rId17"/>
    <p:sldId id="301" r:id="rId18"/>
    <p:sldId id="304" r:id="rId19"/>
    <p:sldId id="307" r:id="rId20"/>
    <p:sldId id="309" r:id="rId21"/>
  </p:sldIdLst>
  <p:sldSz cx="12192000" cy="6858000"/>
  <p:notesSz cx="6858000" cy="9144000"/>
  <p:custDataLst>
    <p:tags r:id="rId22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7.xml" /><Relationship Id="rId11" Type="http://schemas.openxmlformats.org/officeDocument/2006/relationships/slide" Target="slides/slide8.xml" /><Relationship Id="rId12" Type="http://schemas.openxmlformats.org/officeDocument/2006/relationships/slide" Target="slides/slide9.xml" /><Relationship Id="rId13" Type="http://schemas.openxmlformats.org/officeDocument/2006/relationships/slide" Target="slides/slide10.xml" /><Relationship Id="rId14" Type="http://schemas.openxmlformats.org/officeDocument/2006/relationships/slide" Target="slides/slide11.xml" /><Relationship Id="rId15" Type="http://schemas.openxmlformats.org/officeDocument/2006/relationships/slide" Target="slides/slide12.xml" /><Relationship Id="rId16" Type="http://schemas.openxmlformats.org/officeDocument/2006/relationships/slide" Target="slides/slide13.xml" /><Relationship Id="rId17" Type="http://schemas.openxmlformats.org/officeDocument/2006/relationships/slide" Target="slides/slide14.xml" /><Relationship Id="rId18" Type="http://schemas.openxmlformats.org/officeDocument/2006/relationships/slide" Target="slides/slide15.xml" /><Relationship Id="rId19" Type="http://schemas.openxmlformats.org/officeDocument/2006/relationships/slide" Target="slides/slide16.xml" /><Relationship Id="rId2" Type="http://schemas.openxmlformats.org/officeDocument/2006/relationships/slideMaster" Target="slideMasters/slideMaster2.xml" /><Relationship Id="rId20" Type="http://schemas.openxmlformats.org/officeDocument/2006/relationships/slide" Target="slides/slide17.xml" /><Relationship Id="rId21" Type="http://schemas.openxmlformats.org/officeDocument/2006/relationships/slide" Target="slides/slide18.xml" /><Relationship Id="rId22" Type="http://schemas.openxmlformats.org/officeDocument/2006/relationships/tags" Target="tags/tag223.xml" /><Relationship Id="rId23" Type="http://schemas.openxmlformats.org/officeDocument/2006/relationships/presProps" Target="presProps.xml" /><Relationship Id="rId24" Type="http://schemas.openxmlformats.org/officeDocument/2006/relationships/viewProps" Target="viewProps.xml" /><Relationship Id="rId25" Type="http://schemas.openxmlformats.org/officeDocument/2006/relationships/theme" Target="theme/theme1.xml" /><Relationship Id="rId26" Type="http://schemas.openxmlformats.org/officeDocument/2006/relationships/tableStyles" Target="tableStyles.xml" /><Relationship Id="rId3" Type="http://schemas.openxmlformats.org/officeDocument/2006/relationships/notesMaster" Target="notesMasters/notesMaster1.xml" /><Relationship Id="rId4" Type="http://schemas.openxmlformats.org/officeDocument/2006/relationships/slide" Target="slides/slide1.xml" /><Relationship Id="rId5" Type="http://schemas.openxmlformats.org/officeDocument/2006/relationships/slide" Target="slides/slide2.xml" /><Relationship Id="rId6" Type="http://schemas.openxmlformats.org/officeDocument/2006/relationships/slide" Target="slides/slide3.xml" /><Relationship Id="rId7" Type="http://schemas.openxmlformats.org/officeDocument/2006/relationships/slide" Target="slides/slide4.xml" /><Relationship Id="rId8" Type="http://schemas.openxmlformats.org/officeDocument/2006/relationships/slide" Target="slides/slide5.xml" /><Relationship Id="rId9" Type="http://schemas.openxmlformats.org/officeDocument/2006/relationships/slide" Target="slides/slide6.xml" /></Relationships>
</file>

<file path=ppt/notesMasters/_rels/notesMaster1.xml.rels>&#65279;<?xml version="1.0" encoding="utf-8" standalone="yes"?><Relationships xmlns="http://schemas.openxmlformats.org/package/2006/relationships"><Relationship Id="rId1" Type="http://schemas.openxmlformats.org/officeDocument/2006/relationships/theme" Target="../theme/theme3.xml" /></Relationships>
</file>

<file path=ppt/notesMasters/notesMaster1.xml><?xml version="1.0" encoding="utf-8"?>
<p:notes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92" tIns="45745" rIns="91492" bIns="45745" numCol="1" anchor="t" anchorCtr="0" compatLnSpc="1">
            <a:prstTxWarp prst="textNoShape">
              <a:avLst/>
            </a:prstTxWarp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92" tIns="45745" rIns="91492" bIns="45745" numCol="1" anchor="t" anchorCtr="0" compatLnSpc="1">
            <a:prstTxWarp prst="textNoShape">
              <a:avLst/>
            </a:prstTxWarp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92" tIns="45745" rIns="91492" bIns="4574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92" tIns="45745" rIns="91492" bIns="45745" numCol="1" anchor="b" anchorCtr="0" compatLnSpc="1">
            <a:prstTxWarp prst="textNoShape">
              <a:avLst/>
            </a:prstTxWarp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92" tIns="45745" rIns="91492" bIns="45745" numCol="1" anchor="b" anchorCtr="0" compatLnSpc="1">
            <a:prstTxWarp prst="textNoShape">
              <a:avLst/>
            </a:prstTxWarp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.xml" /><Relationship Id="rId2" Type="http://schemas.openxmlformats.org/officeDocument/2006/relationships/notesMaster" Target="../notesMasters/notesMaster1.xml" /></Relationships>
</file>

<file path=ppt/notesSlides/_rels/notesSlide2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2.xml" /><Relationship Id="rId2" Type="http://schemas.openxmlformats.org/officeDocument/2006/relationships/notesMaster" Target="../notesMasters/notesMaster1.xml" /></Relationships>
</file>

<file path=ppt/notesSlides/notesSlide1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33" name=""/>
        <p:cNvGrpSpPr/>
        <p:nvPr/>
      </p:nvGrpSpPr>
      <p:grpSpPr>
        <a:xfrm>
          <a:off x="0" y="0"/>
          <a:ext cx="0" cy="0"/>
        </a:xfrm>
      </p:grpSpPr>
      <p:sp>
        <p:nvSpPr>
          <p:cNvPr id="1048657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1048659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661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5D0DACE-38E0-42D2-9336-2B707D34BC6D}" type="slidenum">
              <a:rPr lang="zh-CN" altLang="en-US" smtClean="0"/>
              <a:t>1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3" name=""/>
        <p:cNvGrpSpPr/>
        <p:nvPr/>
      </p:nvGrpSpPr>
      <p:grpSpPr>
        <a:xfrm>
          <a:off x="0" y="0"/>
          <a:ext cx="0" cy="0"/>
        </a:xfrm>
      </p:grpSpPr>
      <p:sp>
        <p:nvSpPr>
          <p:cNvPr id="1048621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104862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625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5D0DACE-38E0-42D2-9336-2B707D34BC6D}" type="slidenum">
              <a:rPr lang="zh-CN" altLang="en-US" smtClean="0"/>
              <a:t>2</a:t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.xml" /><Relationship Id="rId10" Type="http://schemas.openxmlformats.org/officeDocument/2006/relationships/tags" Target="../tags/tag9.xml" /><Relationship Id="rId11" Type="http://schemas.openxmlformats.org/officeDocument/2006/relationships/tags" Target="../tags/tag10.xml" /><Relationship Id="rId12" Type="http://schemas.openxmlformats.org/officeDocument/2006/relationships/slideMaster" Target="../slideMasters/slideMaster2.xml" /><Relationship Id="rId2" Type="http://schemas.openxmlformats.org/officeDocument/2006/relationships/tags" Target="../tags/tag2.xml" /><Relationship Id="rId3" Type="http://schemas.openxmlformats.org/officeDocument/2006/relationships/image" Target="../media/image1.jpeg" /><Relationship Id="rId4" Type="http://schemas.openxmlformats.org/officeDocument/2006/relationships/tags" Target="../tags/tag3.xml" /><Relationship Id="rId5" Type="http://schemas.openxmlformats.org/officeDocument/2006/relationships/tags" Target="../tags/tag4.xml" /><Relationship Id="rId6" Type="http://schemas.openxmlformats.org/officeDocument/2006/relationships/tags" Target="../tags/tag5.xml" /><Relationship Id="rId7" Type="http://schemas.openxmlformats.org/officeDocument/2006/relationships/tags" Target="../tags/tag6.xml" /><Relationship Id="rId8" Type="http://schemas.openxmlformats.org/officeDocument/2006/relationships/tags" Target="../tags/tag7.xml" /><Relationship Id="rId9" Type="http://schemas.openxmlformats.org/officeDocument/2006/relationships/tags" Target="../tags/tag8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2.png" /><Relationship Id="rId2" Type="http://schemas.openxmlformats.org/officeDocument/2006/relationships/tags" Target="../tags/tag11.xml" /><Relationship Id="rId3" Type="http://schemas.openxmlformats.org/officeDocument/2006/relationships/tags" Target="../tags/tag12.xml" /><Relationship Id="rId4" Type="http://schemas.openxmlformats.org/officeDocument/2006/relationships/tags" Target="../tags/tag13.xml" /><Relationship Id="rId5" Type="http://schemas.openxmlformats.org/officeDocument/2006/relationships/tags" Target="../tags/tag14.xml" /><Relationship Id="rId6" Type="http://schemas.openxmlformats.org/officeDocument/2006/relationships/tags" Target="../tags/tag15.xml" /><Relationship Id="rId7" Type="http://schemas.openxmlformats.org/officeDocument/2006/relationships/tags" Target="../tags/tag16.xml" /><Relationship Id="rId8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jpeg" /><Relationship Id="rId10" Type="http://schemas.openxmlformats.org/officeDocument/2006/relationships/slideMaster" Target="../slideMasters/slideMaster2.xml" /><Relationship Id="rId2" Type="http://schemas.openxmlformats.org/officeDocument/2006/relationships/tags" Target="../tags/tag17.xml" /><Relationship Id="rId3" Type="http://schemas.openxmlformats.org/officeDocument/2006/relationships/tags" Target="../tags/tag18.xml" /><Relationship Id="rId4" Type="http://schemas.openxmlformats.org/officeDocument/2006/relationships/tags" Target="../tags/tag19.xml" /><Relationship Id="rId5" Type="http://schemas.openxmlformats.org/officeDocument/2006/relationships/tags" Target="../tags/tag20.xml" /><Relationship Id="rId6" Type="http://schemas.openxmlformats.org/officeDocument/2006/relationships/tags" Target="../tags/tag21.xml" /><Relationship Id="rId7" Type="http://schemas.openxmlformats.org/officeDocument/2006/relationships/tags" Target="../tags/tag22.xml" /><Relationship Id="rId8" Type="http://schemas.openxmlformats.org/officeDocument/2006/relationships/tags" Target="../tags/tag23.xml" /><Relationship Id="rId9" Type="http://schemas.openxmlformats.org/officeDocument/2006/relationships/tags" Target="../tags/tag24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25.xml" /><Relationship Id="rId10" Type="http://schemas.openxmlformats.org/officeDocument/2006/relationships/tags" Target="../tags/tag33.xml" /><Relationship Id="rId11" Type="http://schemas.openxmlformats.org/officeDocument/2006/relationships/slideMaster" Target="../slideMasters/slideMaster2.xml" /><Relationship Id="rId2" Type="http://schemas.openxmlformats.org/officeDocument/2006/relationships/tags" Target="../tags/tag26.xml" /><Relationship Id="rId3" Type="http://schemas.openxmlformats.org/officeDocument/2006/relationships/image" Target="../media/image2.png" /><Relationship Id="rId4" Type="http://schemas.openxmlformats.org/officeDocument/2006/relationships/tags" Target="../tags/tag27.xml" /><Relationship Id="rId5" Type="http://schemas.openxmlformats.org/officeDocument/2006/relationships/tags" Target="../tags/tag28.xml" /><Relationship Id="rId6" Type="http://schemas.openxmlformats.org/officeDocument/2006/relationships/tags" Target="../tags/tag29.xml" /><Relationship Id="rId7" Type="http://schemas.openxmlformats.org/officeDocument/2006/relationships/tags" Target="../tags/tag30.xml" /><Relationship Id="rId8" Type="http://schemas.openxmlformats.org/officeDocument/2006/relationships/tags" Target="../tags/tag31.xml" /><Relationship Id="rId9" Type="http://schemas.openxmlformats.org/officeDocument/2006/relationships/tags" Target="../tags/tag3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2.png" /><Relationship Id="rId2" Type="http://schemas.openxmlformats.org/officeDocument/2006/relationships/tags" Target="../tags/tag34.xml" /><Relationship Id="rId3" Type="http://schemas.openxmlformats.org/officeDocument/2006/relationships/tags" Target="../tags/tag35.xml" /><Relationship Id="rId4" Type="http://schemas.openxmlformats.org/officeDocument/2006/relationships/tags" Target="../tags/tag36.xml" /><Relationship Id="rId5" Type="http://schemas.openxmlformats.org/officeDocument/2006/relationships/tags" Target="../tags/tag37.xml" /><Relationship Id="rId6" Type="http://schemas.openxmlformats.org/officeDocument/2006/relationships/tags" Target="../tags/tag38.xml" /><Relationship Id="rId7" Type="http://schemas.openxmlformats.org/officeDocument/2006/relationships/tags" Target="../tags/tag39.xml" /><Relationship Id="rId8" Type="http://schemas.openxmlformats.org/officeDocument/2006/relationships/tags" Target="../tags/tag40.xml" /><Relationship Id="rId9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2.png" /><Relationship Id="rId10" Type="http://schemas.openxmlformats.org/officeDocument/2006/relationships/tags" Target="../tags/tag49.xml" /><Relationship Id="rId11" Type="http://schemas.openxmlformats.org/officeDocument/2006/relationships/slideMaster" Target="../slideMasters/slideMaster2.xml" /><Relationship Id="rId2" Type="http://schemas.openxmlformats.org/officeDocument/2006/relationships/tags" Target="../tags/tag41.xml" /><Relationship Id="rId3" Type="http://schemas.openxmlformats.org/officeDocument/2006/relationships/tags" Target="../tags/tag42.xml" /><Relationship Id="rId4" Type="http://schemas.openxmlformats.org/officeDocument/2006/relationships/tags" Target="../tags/tag43.xml" /><Relationship Id="rId5" Type="http://schemas.openxmlformats.org/officeDocument/2006/relationships/tags" Target="../tags/tag44.xml" /><Relationship Id="rId6" Type="http://schemas.openxmlformats.org/officeDocument/2006/relationships/tags" Target="../tags/tag45.xml" /><Relationship Id="rId7" Type="http://schemas.openxmlformats.org/officeDocument/2006/relationships/tags" Target="../tags/tag46.xml" /><Relationship Id="rId8" Type="http://schemas.openxmlformats.org/officeDocument/2006/relationships/tags" Target="../tags/tag47.xml" /><Relationship Id="rId9" Type="http://schemas.openxmlformats.org/officeDocument/2006/relationships/tags" Target="../tags/tag48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2.png" /><Relationship Id="rId2" Type="http://schemas.openxmlformats.org/officeDocument/2006/relationships/tags" Target="../tags/tag50.xml" /><Relationship Id="rId3" Type="http://schemas.openxmlformats.org/officeDocument/2006/relationships/tags" Target="../tags/tag51.xml" /><Relationship Id="rId4" Type="http://schemas.openxmlformats.org/officeDocument/2006/relationships/tags" Target="../tags/tag52.xml" /><Relationship Id="rId5" Type="http://schemas.openxmlformats.org/officeDocument/2006/relationships/tags" Target="../tags/tag53.xml" /><Relationship Id="rId6" Type="http://schemas.openxmlformats.org/officeDocument/2006/relationships/tags" Target="../tags/tag54.xml" /><Relationship Id="rId7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2.png" /><Relationship Id="rId2" Type="http://schemas.openxmlformats.org/officeDocument/2006/relationships/tags" Target="../tags/tag55.xml" /><Relationship Id="rId3" Type="http://schemas.openxmlformats.org/officeDocument/2006/relationships/tags" Target="../tags/tag56.xml" /><Relationship Id="rId4" Type="http://schemas.openxmlformats.org/officeDocument/2006/relationships/tags" Target="../tags/tag57.xml" /><Relationship Id="rId5" Type="http://schemas.openxmlformats.org/officeDocument/2006/relationships/tags" Target="../tags/tag58.xml" /><Relationship Id="rId6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2.png" /><Relationship Id="rId2" Type="http://schemas.openxmlformats.org/officeDocument/2006/relationships/tags" Target="../tags/tag59.xml" /><Relationship Id="rId3" Type="http://schemas.openxmlformats.org/officeDocument/2006/relationships/tags" Target="../tags/tag60.xml" /><Relationship Id="rId4" Type="http://schemas.openxmlformats.org/officeDocument/2006/relationships/tags" Target="../tags/tag61.xml" /><Relationship Id="rId5" Type="http://schemas.openxmlformats.org/officeDocument/2006/relationships/tags" Target="../tags/tag62.xml" /><Relationship Id="rId6" Type="http://schemas.openxmlformats.org/officeDocument/2006/relationships/tags" Target="../tags/tag63.xml" /><Relationship Id="rId7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2.png" /><Relationship Id="rId2" Type="http://schemas.openxmlformats.org/officeDocument/2006/relationships/tags" Target="../tags/tag64.xml" /><Relationship Id="rId3" Type="http://schemas.openxmlformats.org/officeDocument/2006/relationships/tags" Target="../tags/tag65.xml" /><Relationship Id="rId4" Type="http://schemas.openxmlformats.org/officeDocument/2006/relationships/tags" Target="../tags/tag66.xml" /><Relationship Id="rId5" Type="http://schemas.openxmlformats.org/officeDocument/2006/relationships/tags" Target="../tags/tag67.xml" /><Relationship Id="rId6" Type="http://schemas.openxmlformats.org/officeDocument/2006/relationships/tags" Target="../tags/tag68.xml" /><Relationship Id="rId7" Type="http://schemas.openxmlformats.org/officeDocument/2006/relationships/tags" Target="../tags/tag69.xml" /><Relationship Id="rId8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jpeg" /><Relationship Id="rId10" Type="http://schemas.openxmlformats.org/officeDocument/2006/relationships/slideMaster" Target="../slideMasters/slideMaster2.xml" /><Relationship Id="rId2" Type="http://schemas.openxmlformats.org/officeDocument/2006/relationships/tags" Target="../tags/tag70.xml" /><Relationship Id="rId3" Type="http://schemas.openxmlformats.org/officeDocument/2006/relationships/tags" Target="../tags/tag71.xml" /><Relationship Id="rId4" Type="http://schemas.openxmlformats.org/officeDocument/2006/relationships/tags" Target="../tags/tag72.xml" /><Relationship Id="rId5" Type="http://schemas.openxmlformats.org/officeDocument/2006/relationships/tags" Target="../tags/tag73.xml" /><Relationship Id="rId6" Type="http://schemas.openxmlformats.org/officeDocument/2006/relationships/tags" Target="../tags/tag74.xml" /><Relationship Id="rId7" Type="http://schemas.openxmlformats.org/officeDocument/2006/relationships/tags" Target="../tags/tag75.xml" /><Relationship Id="rId8" Type="http://schemas.openxmlformats.org/officeDocument/2006/relationships/tags" Target="../tags/tag76.xml" /><Relationship Id="rId9" Type="http://schemas.openxmlformats.org/officeDocument/2006/relationships/tags" Target="../tags/tag77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4E2E574-F3E2-453C-8102-159DCFD6A7F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BC62383-AEB8-4F64-80F0-39CAF847EDF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B92FCE0-0ADA-4846-99E7-21E16A3F292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B3FA425F-1EAF-4023-B9E6-B49F5C4EF07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770B6EB0-FB9A-451F-9494-90BEBF73166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444C4608-AE4B-45DC-B4BC-157A8DB62CF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2234F77B-6B40-41E2-A420-C30CC4EF7BD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E0521C63-BE90-4744-B6C9-AE93C455BED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B3268677-28D9-47A6-802E-12322BD28E6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C8D54CD-F1E8-4ED4-8314-ED2E64702C4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FC35EB9-0616-441F-82B2-71863BD43A4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title" preserve="1">
  <p:cSld name="标题幻灯片">
    <p:spTree>
      <p:nvGrpSpPr>
        <p:cNvPr id="33" name=""/>
        <p:cNvGrpSpPr/>
        <p:nvPr/>
      </p:nvGrpSpPr>
      <p:grpSpPr>
        <a:xfrm>
          <a:off x="0" y="0"/>
          <a:ext cx="0" cy="0"/>
        </a:xfrm>
      </p:grpSpPr>
      <p:sp>
        <p:nvSpPr>
          <p:cNvPr id="1048666" name="椭圆 9"/>
          <p:cNvSpPr/>
          <p:nvPr>
            <p:custDataLst>
              <p:tags r:id="rId1"/>
            </p:custDataLst>
          </p:nvPr>
        </p:nvSpPr>
        <p:spPr>
          <a:xfrm>
            <a:off x="10682605" y="1719580"/>
            <a:ext cx="749935" cy="749935"/>
          </a:xfrm>
          <a:prstGeom prst="ellipse">
            <a:avLst/>
          </a:prstGeom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60000"/>
                </a:schemeClr>
              </a:gs>
            </a:gsLst>
            <a:lin ang="27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gradFill>
                <a:gsLst>
                  <a:gs pos="0">
                    <a:srgbClr val="FF00D9"/>
                  </a:gs>
                  <a:gs pos="100000">
                    <a:srgbClr val="FF00D9"/>
                  </a:gs>
                </a:gsLst>
                <a:lin ang="5400000" scaled="1"/>
              </a:gradFill>
              <a:cs typeface="MiSans" panose="00000500000000000000" charset="-122"/>
            </a:endParaRPr>
          </a:p>
        </p:txBody>
      </p:sp>
      <p:cxnSp>
        <p:nvCxnSpPr>
          <p:cNvPr id="3145729" name="直接连接符 27"/>
          <p:cNvCxnSpPr/>
          <p:nvPr>
            <p:custDataLst>
              <p:tags r:id="rId2"/>
            </p:custDataLst>
          </p:nvPr>
        </p:nvCxnSpPr>
        <p:spPr>
          <a:xfrm>
            <a:off x="814371" y="6132093"/>
            <a:ext cx="8731885" cy="0"/>
          </a:xfrm>
          <a:prstGeom prst="line">
            <a:avLst/>
          </a:prstGeom>
          <a:ln w="1587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97155" name="图片 20" descr="图片包含 游戏机, 灯光, 帽子  描述已自动生成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3">
            <a:clrChange>
              <a:clrFrom>
                <a:srgbClr val="1B0E60"/>
              </a:clrFrom>
              <a:clrTo>
                <a:srgbClr val="1B0E6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0" y="0"/>
            <a:ext cx="7661910" cy="4309110"/>
          </a:xfrm>
          <a:custGeom>
            <a:gdLst>
              <a:gd name="connsiteX0" fmla="*/ 6388768 w 9962147"/>
              <a:gd name="connsiteY0" fmla="*/ 3957493 h 5602243"/>
              <a:gd name="connsiteX1" fmla="*/ 6388768 w 9962147"/>
              <a:gd name="connsiteY1" fmla="*/ 5112525 h 5602243"/>
              <a:gd name="connsiteX2" fmla="*/ 9781673 w 9962147"/>
              <a:gd name="connsiteY2" fmla="*/ 5112525 h 5602243"/>
              <a:gd name="connsiteX3" fmla="*/ 9781673 w 9962147"/>
              <a:gd name="connsiteY3" fmla="*/ 3957493 h 5602243"/>
              <a:gd name="connsiteX4" fmla="*/ 0 w 9962147"/>
              <a:gd name="connsiteY4" fmla="*/ 0 h 5602243"/>
              <a:gd name="connsiteX5" fmla="*/ 9962147 w 9962147"/>
              <a:gd name="connsiteY5" fmla="*/ 0 h 5602243"/>
              <a:gd name="connsiteX6" fmla="*/ 9962147 w 9962147"/>
              <a:gd name="connsiteY6" fmla="*/ 5602243 h 5602243"/>
              <a:gd name="connsiteX7" fmla="*/ 0 w 9962147"/>
              <a:gd name="connsiteY7" fmla="*/ 5602243 h 560224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9962147" h="5602243">
                <a:moveTo>
                  <a:pt x="6388768" y="3957493"/>
                </a:moveTo>
                <a:lnTo>
                  <a:pt x="6388768" y="5112525"/>
                </a:lnTo>
                <a:lnTo>
                  <a:pt x="9781673" y="5112525"/>
                </a:lnTo>
                <a:lnTo>
                  <a:pt x="9781673" y="3957493"/>
                </a:lnTo>
                <a:close/>
                <a:moveTo>
                  <a:pt x="0" y="0"/>
                </a:moveTo>
                <a:lnTo>
                  <a:pt x="9962147" y="0"/>
                </a:lnTo>
                <a:lnTo>
                  <a:pt x="9962147" y="5602243"/>
                </a:lnTo>
                <a:lnTo>
                  <a:pt x="0" y="5602243"/>
                </a:lnTo>
                <a:close/>
              </a:path>
            </a:pathLst>
          </a:custGeom>
        </p:spPr>
      </p:pic>
      <p:sp>
        <p:nvSpPr>
          <p:cNvPr id="1048668" name="正文"/>
          <p:cNvSpPr txBox="1">
            <a:spLocks noGrp="1"/>
          </p:cNvSpPr>
          <p:nvPr>
            <p:ph type="body" idx="4" hasCustomPrompt="1"/>
            <p:custDataLst>
              <p:tags r:id="rId5"/>
            </p:custDataLst>
          </p:nvPr>
        </p:nvSpPr>
        <p:spPr>
          <a:xfrm>
            <a:off x="5844620" y="4067810"/>
            <a:ext cx="5435521" cy="537210"/>
          </a:xfrm>
          <a:prstGeom prst="rect">
            <a:avLst/>
          </a:prstGeom>
          <a:noFill/>
        </p:spPr>
        <p:txBody>
          <a:bodyPr wrap="square" lIns="0" tIns="0" rIns="0" bIns="0" rtlCol="0">
            <a:normAutofit/>
          </a:bodyPr>
          <a:lstStyle>
            <a:lvl1pPr marL="0" marR="0" algn="r" defTabSz="914400" rtl="0" eaLnBrk="1" fontAlgn="auto" latinLnBrk="0" hangingPunct="1">
              <a:lnSpc>
                <a:spcPct val="150000"/>
              </a:lnSpc>
              <a:buClrTx/>
              <a:buSzTx/>
              <a:buFontTx/>
              <a:buNone/>
              <a:defRPr kumimoji="0" lang="zh-CN" altLang="en-US" sz="1400" b="0" i="0" u="none" strike="noStrike" kern="1200" cap="none" spc="150" normalizeH="0" baseline="0" noProof="1"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 algn="r">
              <a:lnSpc>
                <a:spcPct val="150000"/>
              </a:lnSpc>
            </a:pPr>
            <a:r>
              <a:rPr>
                <a:sym typeface="+mn-ea"/>
              </a:rPr>
              <a:t>单击此处编辑母版副标题样式</a:t>
            </a:r>
            <a:endParaRPr>
              <a:sym typeface="+mn-ea"/>
            </a:endParaRPr>
          </a:p>
        </p:txBody>
      </p:sp>
      <p:sp>
        <p:nvSpPr>
          <p:cNvPr id="1048670" name="标题"/>
          <p:cNvSpPr txBox="1">
            <a:spLocks noGrp="1"/>
          </p:cNvSpPr>
          <p:nvPr>
            <p:ph type="title" idx="3" hasCustomPrompt="1"/>
            <p:custDataLst>
              <p:tags r:id="rId6"/>
            </p:custDataLst>
          </p:nvPr>
        </p:nvSpPr>
        <p:spPr>
          <a:xfrm>
            <a:off x="5844619" y="1795145"/>
            <a:ext cx="5435521" cy="2251075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>
            <a:lvl1pPr marL="0" marR="0" algn="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sz="6000" b="0" i="0" u="none" strike="noStrike" kern="1200" cap="none" spc="300" normalizeH="0" baseline="0" noProof="1" err="1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 algn="r"/>
            <a:r>
              <a:rPr>
                <a:sym typeface="+mn-ea"/>
              </a:rPr>
              <a:t>单击编辑标题</a:t>
            </a:r>
            <a:endParaRPr>
              <a:sym typeface="+mn-ea"/>
            </a:endParaRPr>
          </a:p>
        </p:txBody>
      </p:sp>
      <p:cxnSp>
        <p:nvCxnSpPr>
          <p:cNvPr id="3145731" name="直接连接符 22"/>
          <p:cNvCxnSpPr/>
          <p:nvPr>
            <p:custDataLst>
              <p:tags r:id="rId7"/>
            </p:custDataLst>
          </p:nvPr>
        </p:nvCxnSpPr>
        <p:spPr>
          <a:xfrm>
            <a:off x="8512877" y="3940944"/>
            <a:ext cx="2767263" cy="0"/>
          </a:xfrm>
          <a:prstGeom prst="line">
            <a:avLst/>
          </a:prstGeom>
          <a:ln w="15875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2"/>
                </a:gs>
              </a:gsLst>
              <a:lin ang="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72" name="署名"/>
          <p:cNvSpPr txBox="1">
            <a:spLocks noGrp="1"/>
          </p:cNvSpPr>
          <p:nvPr>
            <p:ph type="body" idx="1" hasCustomPrompt="1"/>
            <p:custDataLst>
              <p:tags r:id="rId8"/>
            </p:custDataLst>
          </p:nvPr>
        </p:nvSpPr>
        <p:spPr>
          <a:xfrm>
            <a:off x="9619615" y="5966460"/>
            <a:ext cx="1660525" cy="330835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>
            <a:lvl1pPr marL="0" marR="0" algn="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1600" b="0" i="0" u="none" strike="noStrike" kern="1200" cap="none" spc="0" normalizeH="0" baseline="0" noProof="1"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 algn="r"/>
            <a:r>
              <a:rPr>
                <a:sym typeface="+mn-ea"/>
              </a:rPr>
              <a:t>单击此处编辑文本</a:t>
            </a:r>
            <a:endParaRPr>
              <a:sym typeface="+mn-ea"/>
            </a:endParaRPr>
          </a:p>
        </p:txBody>
      </p:sp>
      <p:sp>
        <p:nvSpPr>
          <p:cNvPr id="1048674" name="日期占位符 3"/>
          <p:cNvSpPr>
            <a:spLocks noGrp="1"/>
          </p:cNvSpPr>
          <p:nvPr>
            <p:ph type="dt" sz="half" idx="10"/>
            <p:custDataLst>
              <p:tags r:id="rId9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>
            <a:lvl1pPr>
              <a:defRPr>
                <a:latin typeface="+mj-ea"/>
                <a:ea typeface="+mj-ea"/>
              </a:defRPr>
            </a:lvl1pPr>
          </a:lstStyle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676" name="页脚占位符 4"/>
          <p:cNvSpPr>
            <a:spLocks noGrp="1"/>
          </p:cNvSpPr>
          <p:nvPr>
            <p:ph type="ftr" sz="quarter" idx="11"/>
            <p:custDataLst>
              <p:tags r:id="rId10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>
            <a:lvl1pPr>
              <a:defRPr>
                <a:latin typeface="+mj-ea"/>
                <a:ea typeface="+mj-ea"/>
              </a:defRPr>
            </a:lvl1pPr>
          </a:lstStyle>
          <a:p>
            <a:endParaRPr lang="zh-CN" altLang="en-US"/>
          </a:p>
        </p:txBody>
      </p:sp>
      <p:sp>
        <p:nvSpPr>
          <p:cNvPr id="1048678" name="灯片编号占位符 5"/>
          <p:cNvSpPr>
            <a:spLocks noGrp="1"/>
          </p:cNvSpPr>
          <p:nvPr>
            <p:ph type="sldNum" sz="quarter" idx="12"/>
            <p:custDataLst>
              <p:tags r:id="rId11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>
            <a:lvl1pPr>
              <a:defRPr>
                <a:latin typeface="+mj-ea"/>
                <a:ea typeface="+mj-ea"/>
              </a:defRPr>
            </a:lvl1pPr>
          </a:lstStyle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obj" preserve="1">
  <p:cSld name="标题和内容">
    <p:spTree>
      <p:nvGrpSpPr>
        <p:cNvPr id="35" name=""/>
        <p:cNvGrpSpPr/>
        <p:nvPr/>
      </p:nvGrpSpPr>
      <p:grpSpPr>
        <a:xfrm>
          <a:off x="0" y="0"/>
          <a:ext cx="0" cy="0"/>
        </a:xfrm>
      </p:grpSpPr>
      <p:pic>
        <p:nvPicPr>
          <p:cNvPr id="2097157" name="图片 8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">
            <a:alphaModFix amt="15000"/>
          </a:blip>
          <a:srcRect l="47465" t="15910" r="3826" b="22729"/>
          <a:stretch>
            <a:fillRect/>
          </a:stretch>
        </p:blipFill>
        <p:spPr>
          <a:xfrm flipH="1">
            <a:off x="7196455" y="2094230"/>
            <a:ext cx="4993005" cy="4763770"/>
          </a:xfrm>
          <a:custGeom>
            <a:gdLst>
              <a:gd name="connsiteX0" fmla="*/ 0 w 4520238"/>
              <a:gd name="connsiteY0" fmla="*/ 0 h 4311457"/>
              <a:gd name="connsiteX1" fmla="*/ 4378794 w 4520238"/>
              <a:gd name="connsiteY1" fmla="*/ 0 h 4311457"/>
              <a:gd name="connsiteX2" fmla="*/ 4520238 w 4520238"/>
              <a:gd name="connsiteY2" fmla="*/ 54759 h 4311457"/>
              <a:gd name="connsiteX3" fmla="*/ 4520238 w 4520238"/>
              <a:gd name="connsiteY3" fmla="*/ 2275392 h 4311457"/>
              <a:gd name="connsiteX4" fmla="*/ 3731997 w 4520238"/>
              <a:gd name="connsiteY4" fmla="*/ 4311457 h 4311457"/>
              <a:gd name="connsiteX5" fmla="*/ 0 w 4520238"/>
              <a:gd name="connsiteY5" fmla="*/ 4311457 h 4311457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520238" h="4311457">
                <a:moveTo>
                  <a:pt x="0" y="0"/>
                </a:moveTo>
                <a:lnTo>
                  <a:pt x="4378794" y="0"/>
                </a:lnTo>
                <a:lnTo>
                  <a:pt x="4520238" y="54759"/>
                </a:lnTo>
                <a:lnTo>
                  <a:pt x="4520238" y="2275392"/>
                </a:lnTo>
                <a:lnTo>
                  <a:pt x="3731997" y="4311457"/>
                </a:lnTo>
                <a:lnTo>
                  <a:pt x="0" y="4311457"/>
                </a:lnTo>
                <a:close/>
              </a:path>
            </a:pathLst>
          </a:custGeom>
        </p:spPr>
      </p:pic>
      <p:sp>
        <p:nvSpPr>
          <p:cNvPr id="1048680" name="正文"/>
          <p:cNvSpPr txBox="1">
            <a:spLocks noGrp="1"/>
          </p:cNvSpPr>
          <p:nvPr>
            <p:ph idx="2"/>
            <p:custDataLst>
              <p:tags r:id="rId3"/>
            </p:custDataLst>
          </p:nvPr>
        </p:nvSpPr>
        <p:spPr>
          <a:xfrm>
            <a:off x="608400" y="1490400"/>
            <a:ext cx="10969200" cy="4759200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1200"/>
              </a:spcBef>
              <a:spcAft>
                <a:spcPct val="0"/>
              </a:spcAft>
              <a:buClrTx/>
              <a:buSzTx/>
              <a:buFont typeface="Arial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/>
                </a:solidFill>
                <a:latin typeface="+mj-ea"/>
                <a:ea typeface="+mj-ea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defRPr kumimoji="0" sz="1600" b="0" i="0" u="none" strike="noStrike" cap="none" spc="150" normalizeH="0" baseline="0">
                <a:solidFill>
                  <a:schemeClr val="tx1"/>
                </a:solidFill>
                <a:latin typeface="+mj-ea"/>
                <a:ea typeface="+mj-ea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/>
                </a:solidFill>
                <a:latin typeface="+mj-ea"/>
                <a:ea typeface="+mj-ea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itchFamily="34" charset="0"/>
              <a:buChar char="•"/>
              <a:defRPr kumimoji="0" sz="1400" b="0" i="0" u="none" strike="noStrike" cap="none" spc="150" normalizeH="0" baseline="0">
                <a:solidFill>
                  <a:schemeClr val="tx1"/>
                </a:solidFill>
                <a:latin typeface="+mj-ea"/>
                <a:ea typeface="+mj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9pPr>
          </a:lstStyle>
          <a:p>
            <a:pPr lvl="0">
              <a:spcBef>
                <a:spcPts val="1200"/>
              </a:spcBef>
              <a:spcAft>
                <a:spcPct val="0"/>
              </a:spcAft>
            </a:pPr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>
              <a:spcBef>
                <a:spcPts val="1200"/>
              </a:spcBef>
              <a:spcAft>
                <a:spcPct val="0"/>
              </a:spcAft>
            </a:pPr>
            <a:r>
              <a:rPr err="1">
                <a:sym typeface="+mn-ea"/>
              </a:rPr>
              <a:t>第二级</a:t>
            </a:r>
            <a:endParaRPr>
              <a:sym typeface="+mn-ea"/>
            </a:endParaRPr>
          </a:p>
          <a:p>
            <a:pPr lvl="2">
              <a:spcBef>
                <a:spcPts val="1200"/>
              </a:spcBef>
              <a:spcAft>
                <a:spcPct val="0"/>
              </a:spcAft>
            </a:pPr>
            <a:r>
              <a:rPr err="1">
                <a:sym typeface="+mn-ea"/>
              </a:rPr>
              <a:t>第三级</a:t>
            </a:r>
            <a:endParaRPr>
              <a:sym typeface="+mn-ea"/>
            </a:endParaRPr>
          </a:p>
          <a:p>
            <a:pPr lvl="3">
              <a:spcBef>
                <a:spcPts val="1200"/>
              </a:spcBef>
              <a:spcAft>
                <a:spcPct val="0"/>
              </a:spcAft>
            </a:pPr>
            <a:r>
              <a:rPr err="1">
                <a:sym typeface="+mn-ea"/>
              </a:rPr>
              <a:t>第四级</a:t>
            </a:r>
            <a:endParaRPr>
              <a:sym typeface="+mn-ea"/>
            </a:endParaRPr>
          </a:p>
          <a:p>
            <a:pPr lvl="4">
              <a:spcBef>
                <a:spcPts val="1200"/>
              </a:spcBef>
              <a:spcAft>
                <a:spcPct val="0"/>
              </a:spcAft>
            </a:pPr>
            <a:r>
              <a:rPr err="1"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682" name="标题"/>
          <p:cNvSpPr txBox="1">
            <a:spLocks noGrp="1"/>
          </p:cNvSpPr>
          <p:nvPr>
            <p:ph type="title" idx="1"/>
            <p:custDataLst>
              <p:tags r:id="rId4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600" b="0" i="0" u="none" strike="noStrike" kern="1200" cap="none" spc="300" normalizeH="0" baseline="0" noProof="1">
                <a:ln>
                  <a:noFill/>
                  <a:prstDash val="sysDot"/>
                </a:ln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684" name="日期占位符 3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686" name="页脚占位符 4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688" name="灯片编号占位符 5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preserve="1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</a:xfrm>
      </p:grpSpPr>
      <p:pic>
        <p:nvPicPr>
          <p:cNvPr id="2097159" name="图片 20" descr="图片包含 游戏机, 灯光, 帽子  描述已自动生成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">
            <a:clrChange>
              <a:clrFrom>
                <a:srgbClr val="1B0E60"/>
              </a:clrFrom>
              <a:clrTo>
                <a:srgbClr val="1B0E60">
                  <a:alpha val="0"/>
                </a:srgbClr>
              </a:clrTo>
            </a:clrChange>
          </a:blip>
          <a:stretch>
            <a:fillRect/>
          </a:stretch>
        </p:blipFill>
        <p:spPr>
          <a:xfrm flipH="1">
            <a:off x="3344778" y="0"/>
            <a:ext cx="8847221" cy="4975261"/>
          </a:xfrm>
          <a:custGeom>
            <a:gdLst>
              <a:gd name="connsiteX0" fmla="*/ 6388768 w 9962147"/>
              <a:gd name="connsiteY0" fmla="*/ 3957493 h 5602243"/>
              <a:gd name="connsiteX1" fmla="*/ 6388768 w 9962147"/>
              <a:gd name="connsiteY1" fmla="*/ 5112525 h 5602243"/>
              <a:gd name="connsiteX2" fmla="*/ 9781673 w 9962147"/>
              <a:gd name="connsiteY2" fmla="*/ 5112525 h 5602243"/>
              <a:gd name="connsiteX3" fmla="*/ 9781673 w 9962147"/>
              <a:gd name="connsiteY3" fmla="*/ 3957493 h 5602243"/>
              <a:gd name="connsiteX4" fmla="*/ 0 w 9962147"/>
              <a:gd name="connsiteY4" fmla="*/ 0 h 5602243"/>
              <a:gd name="connsiteX5" fmla="*/ 9962147 w 9962147"/>
              <a:gd name="connsiteY5" fmla="*/ 0 h 5602243"/>
              <a:gd name="connsiteX6" fmla="*/ 9962147 w 9962147"/>
              <a:gd name="connsiteY6" fmla="*/ 5602243 h 5602243"/>
              <a:gd name="connsiteX7" fmla="*/ 0 w 9962147"/>
              <a:gd name="connsiteY7" fmla="*/ 5602243 h 560224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9962147" h="5602243">
                <a:moveTo>
                  <a:pt x="6388768" y="3957493"/>
                </a:moveTo>
                <a:lnTo>
                  <a:pt x="6388768" y="5112525"/>
                </a:lnTo>
                <a:lnTo>
                  <a:pt x="9781673" y="5112525"/>
                </a:lnTo>
                <a:lnTo>
                  <a:pt x="9781673" y="3957493"/>
                </a:lnTo>
                <a:close/>
                <a:moveTo>
                  <a:pt x="0" y="0"/>
                </a:moveTo>
                <a:lnTo>
                  <a:pt x="9962147" y="0"/>
                </a:lnTo>
                <a:lnTo>
                  <a:pt x="9962147" y="5602243"/>
                </a:lnTo>
                <a:lnTo>
                  <a:pt x="0" y="5602243"/>
                </a:lnTo>
                <a:close/>
              </a:path>
            </a:pathLst>
          </a:custGeom>
        </p:spPr>
      </p:pic>
      <p:cxnSp>
        <p:nvCxnSpPr>
          <p:cNvPr id="3145733" name="直接连接符 27"/>
          <p:cNvCxnSpPr/>
          <p:nvPr>
            <p:custDataLst>
              <p:tags r:id="rId3"/>
            </p:custDataLst>
          </p:nvPr>
        </p:nvCxnSpPr>
        <p:spPr>
          <a:xfrm>
            <a:off x="735013" y="6228346"/>
            <a:ext cx="10721975" cy="0"/>
          </a:xfrm>
          <a:prstGeom prst="line">
            <a:avLst/>
          </a:prstGeom>
          <a:ln w="1587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90" name="副标题"/>
          <p:cNvSpPr txBox="1">
            <a:spLocks noGrp="1"/>
          </p:cNvSpPr>
          <p:nvPr>
            <p:ph type="body" idx="3" hasCustomPrompt="1"/>
            <p:custDataLst>
              <p:tags r:id="rId4"/>
            </p:custDataLst>
          </p:nvPr>
        </p:nvSpPr>
        <p:spPr>
          <a:xfrm>
            <a:off x="678815" y="1666875"/>
            <a:ext cx="1150620" cy="282575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en-US" altLang="zh-CN" sz="1200" b="0" i="0" u="none" strike="noStrike" kern="1200" cap="none" spc="300" normalizeH="0" baseline="0" noProof="1">
                <a:solidFill>
                  <a:schemeClr val="accent2"/>
                </a:soli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 algn="l"/>
            <a:r>
              <a:rPr>
                <a:sym typeface="+mn-ea"/>
              </a:rPr>
              <a:t>编辑副标题</a:t>
            </a:r>
            <a:endParaRPr>
              <a:sym typeface="+mn-ea"/>
            </a:endParaRPr>
          </a:p>
        </p:txBody>
      </p:sp>
      <p:sp>
        <p:nvSpPr>
          <p:cNvPr id="1048692" name="标题"/>
          <p:cNvSpPr txBox="1">
            <a:spLocks noGrp="1"/>
          </p:cNvSpPr>
          <p:nvPr>
            <p:ph type="title" idx="2" hasCustomPrompt="1"/>
            <p:custDataLst>
              <p:tags r:id="rId5"/>
            </p:custDataLst>
          </p:nvPr>
        </p:nvSpPr>
        <p:spPr>
          <a:xfrm>
            <a:off x="678815" y="406400"/>
            <a:ext cx="6918960" cy="1236980"/>
          </a:xfrm>
          <a:prstGeom prst="rect">
            <a:avLst/>
          </a:prstGeom>
          <a:noFill/>
        </p:spPr>
        <p:txBody>
          <a:bodyPr wrap="square" lIns="0" tIns="0" rIns="0" bIns="0" rtlCol="0" anchor="b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6600" b="0" i="0" u="none" strike="noStrike" kern="1200" cap="none" spc="300" normalizeH="0" baseline="0" noProof="1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latin typeface="+mj-ea"/>
                <a:ea typeface="+mj-ea"/>
                <a:cs typeface="+mj-ea"/>
              </a:defRPr>
            </a:lvl1pPr>
          </a:lstStyle>
          <a:p>
            <a:pPr lvl="0"/>
            <a:r>
              <a:rPr>
                <a:sym typeface="+mn-ea"/>
              </a:rPr>
              <a:t>单击编辑标题</a:t>
            </a:r>
            <a:endParaRPr>
              <a:sym typeface="+mn-ea"/>
            </a:endParaRPr>
          </a:p>
        </p:txBody>
      </p:sp>
      <p:cxnSp>
        <p:nvCxnSpPr>
          <p:cNvPr id="3145735" name="直接连接符 43"/>
          <p:cNvCxnSpPr/>
          <p:nvPr>
            <p:custDataLst>
              <p:tags r:id="rId6"/>
            </p:custDataLst>
          </p:nvPr>
        </p:nvCxnSpPr>
        <p:spPr>
          <a:xfrm>
            <a:off x="1845336" y="1807845"/>
            <a:ext cx="447040" cy="0"/>
          </a:xfrm>
          <a:prstGeom prst="line">
            <a:avLst/>
          </a:prstGeom>
          <a:ln w="15875">
            <a:gradFill flip="none" rotWithShape="1">
              <a:gsLst>
                <a:gs pos="0">
                  <a:schemeClr val="accent2">
                    <a:alpha val="0"/>
                  </a:schemeClr>
                </a:gs>
                <a:gs pos="100000">
                  <a:schemeClr val="accent2"/>
                </a:gs>
              </a:gsLst>
              <a:lin ang="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94" name="日期占位符 2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>
            <a:lvl1pPr>
              <a:defRPr>
                <a:latin typeface="+mn-ea"/>
                <a:ea typeface="+mn-ea"/>
              </a:defRPr>
            </a:lvl1pPr>
          </a:lstStyle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696" name="页脚占位符 3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>
            <a:lvl1pPr>
              <a:defRPr>
                <a:latin typeface="+mn-ea"/>
                <a:ea typeface="+mn-ea"/>
              </a:defRPr>
            </a:lvl1pPr>
          </a:lstStyle>
          <a:p>
            <a:endParaRPr lang="zh-CN" altLang="en-US"/>
          </a:p>
        </p:txBody>
      </p:sp>
      <p:sp>
        <p:nvSpPr>
          <p:cNvPr id="1048698" name="灯片编号占位符 4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>
            <a:lvl1pPr>
              <a:defRPr>
                <a:latin typeface="+mn-ea"/>
                <a:ea typeface="+mn-ea"/>
              </a:defRPr>
            </a:lvl1pPr>
          </a:lstStyle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secHead" preserve="1">
  <p:cSld name="节标题">
    <p:spTree>
      <p:nvGrpSpPr>
        <p:cNvPr id="39" name=""/>
        <p:cNvGrpSpPr/>
        <p:nvPr/>
      </p:nvGrpSpPr>
      <p:grpSpPr>
        <a:xfrm>
          <a:off x="0" y="0"/>
          <a:ext cx="0" cy="0"/>
        </a:xfrm>
      </p:grpSpPr>
      <p:cxnSp>
        <p:nvCxnSpPr>
          <p:cNvPr id="3145737" name="直接连接符 22"/>
          <p:cNvCxnSpPr/>
          <p:nvPr>
            <p:custDataLst>
              <p:tags r:id="rId1"/>
            </p:custDataLst>
          </p:nvPr>
        </p:nvCxnSpPr>
        <p:spPr>
          <a:xfrm flipH="1">
            <a:off x="9185961" y="3519488"/>
            <a:ext cx="2529975" cy="0"/>
          </a:xfrm>
          <a:prstGeom prst="line">
            <a:avLst/>
          </a:prstGeom>
          <a:ln w="15875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2"/>
                </a:gs>
              </a:gsLst>
              <a:lin ang="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39" name="直接连接符 15"/>
          <p:cNvCxnSpPr/>
          <p:nvPr>
            <p:custDataLst>
              <p:tags r:id="rId2"/>
            </p:custDataLst>
          </p:nvPr>
        </p:nvCxnSpPr>
        <p:spPr>
          <a:xfrm>
            <a:off x="515176" y="3519488"/>
            <a:ext cx="2529975" cy="0"/>
          </a:xfrm>
          <a:prstGeom prst="line">
            <a:avLst/>
          </a:prstGeom>
          <a:ln w="15875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2"/>
                </a:gs>
              </a:gsLst>
              <a:lin ang="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97161" name="图片 48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3"/>
          <a:srcRect l="47465" t="15910" r="3826" b="22729"/>
          <a:stretch>
            <a:fillRect/>
          </a:stretch>
        </p:blipFill>
        <p:spPr>
          <a:xfrm>
            <a:off x="17363" y="3737291"/>
            <a:ext cx="3271828" cy="3120709"/>
          </a:xfrm>
          <a:custGeom>
            <a:gdLst>
              <a:gd name="connsiteX0" fmla="*/ 0 w 4520238"/>
              <a:gd name="connsiteY0" fmla="*/ 0 h 4311457"/>
              <a:gd name="connsiteX1" fmla="*/ 4378794 w 4520238"/>
              <a:gd name="connsiteY1" fmla="*/ 0 h 4311457"/>
              <a:gd name="connsiteX2" fmla="*/ 4520238 w 4520238"/>
              <a:gd name="connsiteY2" fmla="*/ 54759 h 4311457"/>
              <a:gd name="connsiteX3" fmla="*/ 4520238 w 4520238"/>
              <a:gd name="connsiteY3" fmla="*/ 2275392 h 4311457"/>
              <a:gd name="connsiteX4" fmla="*/ 3731997 w 4520238"/>
              <a:gd name="connsiteY4" fmla="*/ 4311457 h 4311457"/>
              <a:gd name="connsiteX5" fmla="*/ 0 w 4520238"/>
              <a:gd name="connsiteY5" fmla="*/ 4311457 h 4311457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520238" h="4311457">
                <a:moveTo>
                  <a:pt x="0" y="0"/>
                </a:moveTo>
                <a:lnTo>
                  <a:pt x="4378794" y="0"/>
                </a:lnTo>
                <a:lnTo>
                  <a:pt x="4520238" y="54759"/>
                </a:lnTo>
                <a:lnTo>
                  <a:pt x="4520238" y="2275392"/>
                </a:lnTo>
                <a:lnTo>
                  <a:pt x="3731997" y="4311457"/>
                </a:lnTo>
                <a:lnTo>
                  <a:pt x="0" y="4311457"/>
                </a:lnTo>
                <a:close/>
              </a:path>
            </a:pathLst>
          </a:custGeom>
        </p:spPr>
      </p:pic>
      <p:pic>
        <p:nvPicPr>
          <p:cNvPr id="2097163" name="图片 68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3"/>
          <a:srcRect l="47465" t="15910" r="3826" b="22729"/>
          <a:stretch>
            <a:fillRect/>
          </a:stretch>
        </p:blipFill>
        <p:spPr>
          <a:xfrm flipH="1">
            <a:off x="8917323" y="3737291"/>
            <a:ext cx="3271828" cy="3120709"/>
          </a:xfrm>
          <a:custGeom>
            <a:gdLst>
              <a:gd name="connsiteX0" fmla="*/ 0 w 4520238"/>
              <a:gd name="connsiteY0" fmla="*/ 0 h 4311457"/>
              <a:gd name="connsiteX1" fmla="*/ 4378794 w 4520238"/>
              <a:gd name="connsiteY1" fmla="*/ 0 h 4311457"/>
              <a:gd name="connsiteX2" fmla="*/ 4520238 w 4520238"/>
              <a:gd name="connsiteY2" fmla="*/ 54759 h 4311457"/>
              <a:gd name="connsiteX3" fmla="*/ 4520238 w 4520238"/>
              <a:gd name="connsiteY3" fmla="*/ 2275392 h 4311457"/>
              <a:gd name="connsiteX4" fmla="*/ 3731997 w 4520238"/>
              <a:gd name="connsiteY4" fmla="*/ 4311457 h 4311457"/>
              <a:gd name="connsiteX5" fmla="*/ 0 w 4520238"/>
              <a:gd name="connsiteY5" fmla="*/ 4311457 h 4311457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520238" h="4311457">
                <a:moveTo>
                  <a:pt x="0" y="0"/>
                </a:moveTo>
                <a:lnTo>
                  <a:pt x="4378794" y="0"/>
                </a:lnTo>
                <a:lnTo>
                  <a:pt x="4520238" y="54759"/>
                </a:lnTo>
                <a:lnTo>
                  <a:pt x="4520238" y="2275392"/>
                </a:lnTo>
                <a:lnTo>
                  <a:pt x="3731997" y="4311457"/>
                </a:lnTo>
                <a:lnTo>
                  <a:pt x="0" y="4311457"/>
                </a:lnTo>
                <a:close/>
              </a:path>
            </a:pathLst>
          </a:custGeom>
        </p:spPr>
      </p:pic>
      <p:sp>
        <p:nvSpPr>
          <p:cNvPr id="1048700" name="节编号"/>
          <p:cNvSpPr txBox="1">
            <a:spLocks noGrp="1"/>
          </p:cNvSpPr>
          <p:nvPr>
            <p:ph type="body" idx="2" hasCustomPrompt="1"/>
            <p:custDataLst>
              <p:tags r:id="rId6"/>
            </p:custDataLst>
          </p:nvPr>
        </p:nvSpPr>
        <p:spPr>
          <a:xfrm>
            <a:off x="1151573" y="1497965"/>
            <a:ext cx="9888855" cy="1097915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rmAutofit/>
          </a:bodyPr>
          <a:lstStyle>
            <a:lvl1pPr marL="0" marR="0" algn="ct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en-US" altLang="zh-CN" sz="4800" b="0" i="0" u="none" strike="noStrike" kern="1200" cap="none" spc="300" normalizeH="0" baseline="0" noProof="1"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 algn="ctr"/>
            <a:r>
              <a:rPr>
                <a:sym typeface="+mn-ea"/>
              </a:rPr>
              <a:t>编辑节编号</a:t>
            </a:r>
            <a:endParaRPr>
              <a:sym typeface="+mn-ea"/>
            </a:endParaRPr>
          </a:p>
        </p:txBody>
      </p:sp>
      <p:sp>
        <p:nvSpPr>
          <p:cNvPr id="1048702" name="标题"/>
          <p:cNvSpPr txBox="1">
            <a:spLocks noGrp="1"/>
          </p:cNvSpPr>
          <p:nvPr>
            <p:ph type="title" idx="1" hasCustomPrompt="1"/>
            <p:custDataLst>
              <p:tags r:id="rId7"/>
            </p:custDataLst>
          </p:nvPr>
        </p:nvSpPr>
        <p:spPr>
          <a:xfrm>
            <a:off x="3044825" y="2595245"/>
            <a:ext cx="6141085" cy="1848485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>
            <a:lvl1pPr marL="0" marR="0" algn="ct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sz="5400" b="0" i="0" u="none" strike="noStrike" kern="1200" cap="none" spc="300" normalizeH="0" baseline="0" noProof="1" err="1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latin typeface="+mj-ea"/>
                <a:ea typeface="+mj-ea"/>
                <a:cs typeface="+mj-ea"/>
              </a:defRPr>
            </a:lvl1pPr>
          </a:lstStyle>
          <a:p>
            <a:pPr lvl="0" algn="ctr"/>
            <a:r>
              <a:rPr>
                <a:sym typeface="+mn-ea"/>
              </a:rPr>
              <a:t>单击此处编辑标题</a:t>
            </a:r>
            <a:endParaRPr>
              <a:sym typeface="+mn-ea"/>
            </a:endParaRPr>
          </a:p>
        </p:txBody>
      </p:sp>
      <p:sp>
        <p:nvSpPr>
          <p:cNvPr id="1048704" name="日期占位符 3"/>
          <p:cNvSpPr>
            <a:spLocks noGrp="1"/>
          </p:cNvSpPr>
          <p:nvPr>
            <p:ph type="dt" sz="half" idx="10"/>
            <p:custDataLst>
              <p:tags r:id="rId8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06" name="页脚占位符 4"/>
          <p:cNvSpPr>
            <a:spLocks noGrp="1"/>
          </p:cNvSpPr>
          <p:nvPr>
            <p:ph type="ftr" sz="quarter" idx="11"/>
            <p:custDataLst>
              <p:tags r:id="rId9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708" name="灯片编号占位符 5"/>
          <p:cNvSpPr>
            <a:spLocks noGrp="1"/>
          </p:cNvSpPr>
          <p:nvPr>
            <p:ph type="sldNum" sz="quarter" idx="12"/>
            <p:custDataLst>
              <p:tags r:id="rId10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twoObj" preserve="1">
  <p:cSld name="标题和两栏">
    <p:spTree>
      <p:nvGrpSpPr>
        <p:cNvPr id="41" name=""/>
        <p:cNvGrpSpPr/>
        <p:nvPr/>
      </p:nvGrpSpPr>
      <p:grpSpPr>
        <a:xfrm>
          <a:off x="0" y="0"/>
          <a:ext cx="0" cy="0"/>
        </a:xfrm>
      </p:grpSpPr>
      <p:pic>
        <p:nvPicPr>
          <p:cNvPr id="2097165" name="图片 10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">
            <a:alphaModFix amt="15000"/>
          </a:blip>
          <a:srcRect l="47465" t="15910" r="3826" b="22729"/>
          <a:stretch>
            <a:fillRect/>
          </a:stretch>
        </p:blipFill>
        <p:spPr>
          <a:xfrm flipH="1">
            <a:off x="7196455" y="2094230"/>
            <a:ext cx="4993005" cy="4763770"/>
          </a:xfrm>
          <a:custGeom>
            <a:gdLst>
              <a:gd name="connsiteX0" fmla="*/ 0 w 4520238"/>
              <a:gd name="connsiteY0" fmla="*/ 0 h 4311457"/>
              <a:gd name="connsiteX1" fmla="*/ 4378794 w 4520238"/>
              <a:gd name="connsiteY1" fmla="*/ 0 h 4311457"/>
              <a:gd name="connsiteX2" fmla="*/ 4520238 w 4520238"/>
              <a:gd name="connsiteY2" fmla="*/ 54759 h 4311457"/>
              <a:gd name="connsiteX3" fmla="*/ 4520238 w 4520238"/>
              <a:gd name="connsiteY3" fmla="*/ 2275392 h 4311457"/>
              <a:gd name="connsiteX4" fmla="*/ 3731997 w 4520238"/>
              <a:gd name="connsiteY4" fmla="*/ 4311457 h 4311457"/>
              <a:gd name="connsiteX5" fmla="*/ 0 w 4520238"/>
              <a:gd name="connsiteY5" fmla="*/ 4311457 h 4311457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520238" h="4311457">
                <a:moveTo>
                  <a:pt x="0" y="0"/>
                </a:moveTo>
                <a:lnTo>
                  <a:pt x="4378794" y="0"/>
                </a:lnTo>
                <a:lnTo>
                  <a:pt x="4520238" y="54759"/>
                </a:lnTo>
                <a:lnTo>
                  <a:pt x="4520238" y="2275392"/>
                </a:lnTo>
                <a:lnTo>
                  <a:pt x="3731997" y="4311457"/>
                </a:lnTo>
                <a:lnTo>
                  <a:pt x="0" y="4311457"/>
                </a:lnTo>
                <a:close/>
              </a:path>
            </a:pathLst>
          </a:custGeom>
        </p:spPr>
      </p:pic>
      <p:sp>
        <p:nvSpPr>
          <p:cNvPr id="1048710" name="正文"/>
          <p:cNvSpPr txBox="1">
            <a:spLocks noGrp="1"/>
          </p:cNvSpPr>
          <p:nvPr>
            <p:ph idx="3"/>
            <p:custDataLst>
              <p:tags r:id="rId3"/>
            </p:custDataLst>
          </p:nvPr>
        </p:nvSpPr>
        <p:spPr>
          <a:xfrm>
            <a:off x="6400805" y="1490357"/>
            <a:ext cx="5176800" cy="4759236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 typeface="Arial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/>
                </a:solidFill>
                <a:latin typeface="+mn-ea"/>
                <a:ea typeface="+mn-ea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defRPr kumimoji="0" sz="1600" b="0" i="0" u="none" strike="noStrike" cap="none" spc="150" normalizeH="0" baseline="0">
                <a:solidFill>
                  <a:schemeClr val="tx1"/>
                </a:solidFill>
                <a:latin typeface="+mn-ea"/>
                <a:ea typeface="+mn-ea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/>
                </a:solidFill>
                <a:latin typeface="+mn-ea"/>
                <a:ea typeface="+mn-ea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itchFamily="34" charset="0"/>
              <a:buChar char="•"/>
              <a:defRPr kumimoji="0" sz="1400" b="0" i="0" u="none" strike="noStrike" cap="none" spc="150" normalizeH="0" baseline="0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 err="1"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 err="1"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 err="1"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 err="1"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12" name="正文"/>
          <p:cNvSpPr txBox="1">
            <a:spLocks noGrp="1"/>
          </p:cNvSpPr>
          <p:nvPr>
            <p:ph idx="2"/>
            <p:custDataLst>
              <p:tags r:id="rId4"/>
            </p:custDataLst>
          </p:nvPr>
        </p:nvSpPr>
        <p:spPr>
          <a:xfrm>
            <a:off x="608400" y="1490357"/>
            <a:ext cx="5176800" cy="4759236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 typeface="Arial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/>
                </a:solidFill>
                <a:latin typeface="+mn-ea"/>
                <a:ea typeface="+mn-ea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defRPr kumimoji="0" sz="1600" b="0" i="0" u="none" strike="noStrike" cap="none" spc="150" normalizeH="0" baseline="0">
                <a:solidFill>
                  <a:schemeClr val="tx1"/>
                </a:solidFill>
                <a:latin typeface="+mn-ea"/>
                <a:ea typeface="+mn-ea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/>
                </a:solidFill>
                <a:latin typeface="+mn-ea"/>
                <a:ea typeface="+mn-ea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itchFamily="34" charset="0"/>
              <a:buChar char="•"/>
              <a:defRPr kumimoji="0" sz="1400" b="0" i="0" u="none" strike="noStrike" cap="none" spc="150" normalizeH="0" baseline="0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 err="1"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 err="1"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 err="1"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 err="1"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14" name="标题"/>
          <p:cNvSpPr txBox="1">
            <a:spLocks noGrp="1"/>
          </p:cNvSpPr>
          <p:nvPr>
            <p:ph type="title" idx="1"/>
            <p:custDataLst>
              <p:tags r:id="rId5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600" b="0" i="0" u="none" strike="noStrike" kern="1200" cap="none" spc="300" normalizeH="0" baseline="0" noProof="1">
                <a:ln>
                  <a:noFill/>
                  <a:prstDash val="sysDot"/>
                </a:ln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16" name="日期占位符 4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18" name="页脚占位符 5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720" name="灯片编号占位符 6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twoTxTwoObj" preserve="1">
  <p:cSld name="标题和比较">
    <p:spTree>
      <p:nvGrpSpPr>
        <p:cNvPr id="43" name=""/>
        <p:cNvGrpSpPr/>
        <p:nvPr/>
      </p:nvGrpSpPr>
      <p:grpSpPr>
        <a:xfrm>
          <a:off x="0" y="0"/>
          <a:ext cx="0" cy="0"/>
        </a:xfrm>
      </p:grpSpPr>
      <p:pic>
        <p:nvPicPr>
          <p:cNvPr id="2097167" name="图片 14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">
            <a:alphaModFix amt="15000"/>
          </a:blip>
          <a:srcRect l="47465" t="15910" r="3826" b="22729"/>
          <a:stretch>
            <a:fillRect/>
          </a:stretch>
        </p:blipFill>
        <p:spPr>
          <a:xfrm flipH="1">
            <a:off x="7196455" y="2094230"/>
            <a:ext cx="4993005" cy="4763770"/>
          </a:xfrm>
          <a:custGeom>
            <a:gdLst>
              <a:gd name="connsiteX0" fmla="*/ 0 w 4520238"/>
              <a:gd name="connsiteY0" fmla="*/ 0 h 4311457"/>
              <a:gd name="connsiteX1" fmla="*/ 4378794 w 4520238"/>
              <a:gd name="connsiteY1" fmla="*/ 0 h 4311457"/>
              <a:gd name="connsiteX2" fmla="*/ 4520238 w 4520238"/>
              <a:gd name="connsiteY2" fmla="*/ 54759 h 4311457"/>
              <a:gd name="connsiteX3" fmla="*/ 4520238 w 4520238"/>
              <a:gd name="connsiteY3" fmla="*/ 2275392 h 4311457"/>
              <a:gd name="connsiteX4" fmla="*/ 3731997 w 4520238"/>
              <a:gd name="connsiteY4" fmla="*/ 4311457 h 4311457"/>
              <a:gd name="connsiteX5" fmla="*/ 0 w 4520238"/>
              <a:gd name="connsiteY5" fmla="*/ 4311457 h 4311457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520238" h="4311457">
                <a:moveTo>
                  <a:pt x="0" y="0"/>
                </a:moveTo>
                <a:lnTo>
                  <a:pt x="4378794" y="0"/>
                </a:lnTo>
                <a:lnTo>
                  <a:pt x="4520238" y="54759"/>
                </a:lnTo>
                <a:lnTo>
                  <a:pt x="4520238" y="2275392"/>
                </a:lnTo>
                <a:lnTo>
                  <a:pt x="3731997" y="4311457"/>
                </a:lnTo>
                <a:lnTo>
                  <a:pt x="0" y="4311457"/>
                </a:lnTo>
                <a:close/>
              </a:path>
            </a:pathLst>
          </a:custGeom>
        </p:spPr>
      </p:pic>
      <p:sp>
        <p:nvSpPr>
          <p:cNvPr id="1048722" name="正文"/>
          <p:cNvSpPr txBox="1">
            <a:spLocks noGrp="1"/>
          </p:cNvSpPr>
          <p:nvPr>
            <p:ph idx="5"/>
            <p:custDataLst>
              <p:tags r:id="rId3"/>
            </p:custDataLst>
          </p:nvPr>
        </p:nvSpPr>
        <p:spPr>
          <a:xfrm>
            <a:off x="6235200" y="1854000"/>
            <a:ext cx="5342400" cy="4395600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 typeface="Arial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/>
                </a:solidFill>
                <a:latin typeface="+mn-ea"/>
                <a:ea typeface="+mn-ea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defRPr kumimoji="0" sz="1600" b="0" i="0" u="none" strike="noStrike" cap="none" spc="150" normalizeH="0" baseline="0">
                <a:solidFill>
                  <a:schemeClr val="tx1"/>
                </a:solidFill>
                <a:latin typeface="+mn-ea"/>
                <a:ea typeface="+mn-ea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/>
                </a:solidFill>
                <a:latin typeface="+mn-ea"/>
                <a:ea typeface="+mn-ea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itchFamily="34" charset="0"/>
              <a:buChar char="•"/>
              <a:defRPr kumimoji="0" sz="1400" b="0" i="0" u="none" strike="noStrike" cap="none" spc="150" normalizeH="0" baseline="0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 err="1"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 err="1"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 err="1"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 err="1"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24" name="标题"/>
          <p:cNvSpPr txBox="1">
            <a:spLocks noGrp="1"/>
          </p:cNvSpPr>
          <p:nvPr>
            <p:ph type="title" idx="4"/>
            <p:custDataLst>
              <p:tags r:id="rId4"/>
            </p:custDataLst>
          </p:nvPr>
        </p:nvSpPr>
        <p:spPr>
          <a:xfrm>
            <a:off x="6235200" y="1429200"/>
            <a:ext cx="5342400" cy="39878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2000" b="1" i="0" u="none" strike="noStrike" kern="1200" cap="none" spc="0" normalizeH="0" baseline="0" noProof="1"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26" name="正文"/>
          <p:cNvSpPr txBox="1">
            <a:spLocks noGrp="1"/>
          </p:cNvSpPr>
          <p:nvPr>
            <p:ph idx="3"/>
            <p:custDataLst>
              <p:tags r:id="rId5"/>
            </p:custDataLst>
          </p:nvPr>
        </p:nvSpPr>
        <p:spPr>
          <a:xfrm>
            <a:off x="608400" y="1854000"/>
            <a:ext cx="5342400" cy="4395600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 typeface="Arial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/>
                </a:solidFill>
                <a:latin typeface="+mn-ea"/>
                <a:ea typeface="+mn-ea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defRPr kumimoji="0" sz="1600" b="0" i="0" u="none" strike="noStrike" cap="none" spc="150" normalizeH="0" baseline="0">
                <a:solidFill>
                  <a:schemeClr val="tx1"/>
                </a:solidFill>
                <a:latin typeface="+mn-ea"/>
                <a:ea typeface="+mn-ea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/>
                </a:solidFill>
                <a:latin typeface="+mn-ea"/>
                <a:ea typeface="+mn-ea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itchFamily="34" charset="0"/>
              <a:buChar char="•"/>
              <a:defRPr kumimoji="0" sz="1400" b="0" i="0" u="none" strike="noStrike" cap="none" spc="150" normalizeH="0" baseline="0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 err="1"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 err="1"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 err="1"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 err="1"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28" name="标题"/>
          <p:cNvSpPr txBox="1">
            <a:spLocks noGrp="1"/>
          </p:cNvSpPr>
          <p:nvPr>
            <p:ph type="title" idx="2"/>
            <p:custDataLst>
              <p:tags r:id="rId6"/>
            </p:custDataLst>
          </p:nvPr>
        </p:nvSpPr>
        <p:spPr>
          <a:xfrm>
            <a:off x="608400" y="1429200"/>
            <a:ext cx="5342400" cy="40011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2000" b="1" i="0" u="none" strike="noStrike" kern="1200" cap="none" spc="0" normalizeH="0" baseline="0" noProof="1"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30" name="标题"/>
          <p:cNvSpPr txBox="1">
            <a:spLocks noGrp="1"/>
          </p:cNvSpPr>
          <p:nvPr>
            <p:ph type="title" idx="1"/>
            <p:custDataLst>
              <p:tags r:id="rId7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600" b="0" i="0" u="none" strike="noStrike" kern="1200" cap="none" spc="300" normalizeH="0" baseline="0" noProof="1">
                <a:ln>
                  <a:noFill/>
                  <a:prstDash val="sysDot"/>
                </a:ln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32" name="日期占位符 6"/>
          <p:cNvSpPr>
            <a:spLocks noGrp="1"/>
          </p:cNvSpPr>
          <p:nvPr>
            <p:ph type="dt" sz="half" idx="10"/>
            <p:custDataLst>
              <p:tags r:id="rId8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34" name="页脚占位符 7"/>
          <p:cNvSpPr>
            <a:spLocks noGrp="1"/>
          </p:cNvSpPr>
          <p:nvPr>
            <p:ph type="ftr" sz="quarter" idx="11"/>
            <p:custDataLst>
              <p:tags r:id="rId9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736" name="灯片编号占位符 8"/>
          <p:cNvSpPr>
            <a:spLocks noGrp="1"/>
          </p:cNvSpPr>
          <p:nvPr>
            <p:ph type="sldNum" sz="quarter" idx="12"/>
            <p:custDataLst>
              <p:tags r:id="rId10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titleOnly" preserve="1">
  <p:cSld name="仅标题">
    <p:spTree>
      <p:nvGrpSpPr>
        <p:cNvPr id="45" name=""/>
        <p:cNvGrpSpPr/>
        <p:nvPr/>
      </p:nvGrpSpPr>
      <p:grpSpPr>
        <a:xfrm>
          <a:off x="0" y="0"/>
          <a:ext cx="0" cy="0"/>
        </a:xfrm>
      </p:grpSpPr>
      <p:pic>
        <p:nvPicPr>
          <p:cNvPr id="2097169" name="图片 6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">
            <a:alphaModFix amt="15000"/>
          </a:blip>
          <a:srcRect l="47465" t="15910" r="3826" b="22729"/>
          <a:stretch>
            <a:fillRect/>
          </a:stretch>
        </p:blipFill>
        <p:spPr>
          <a:xfrm flipH="1">
            <a:off x="7196455" y="2094230"/>
            <a:ext cx="4993005" cy="4763770"/>
          </a:xfrm>
          <a:custGeom>
            <a:gdLst>
              <a:gd name="connsiteX0" fmla="*/ 0 w 4520238"/>
              <a:gd name="connsiteY0" fmla="*/ 0 h 4311457"/>
              <a:gd name="connsiteX1" fmla="*/ 4378794 w 4520238"/>
              <a:gd name="connsiteY1" fmla="*/ 0 h 4311457"/>
              <a:gd name="connsiteX2" fmla="*/ 4520238 w 4520238"/>
              <a:gd name="connsiteY2" fmla="*/ 54759 h 4311457"/>
              <a:gd name="connsiteX3" fmla="*/ 4520238 w 4520238"/>
              <a:gd name="connsiteY3" fmla="*/ 2275392 h 4311457"/>
              <a:gd name="connsiteX4" fmla="*/ 3731997 w 4520238"/>
              <a:gd name="connsiteY4" fmla="*/ 4311457 h 4311457"/>
              <a:gd name="connsiteX5" fmla="*/ 0 w 4520238"/>
              <a:gd name="connsiteY5" fmla="*/ 4311457 h 4311457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520238" h="4311457">
                <a:moveTo>
                  <a:pt x="0" y="0"/>
                </a:moveTo>
                <a:lnTo>
                  <a:pt x="4378794" y="0"/>
                </a:lnTo>
                <a:lnTo>
                  <a:pt x="4520238" y="54759"/>
                </a:lnTo>
                <a:lnTo>
                  <a:pt x="4520238" y="2275392"/>
                </a:lnTo>
                <a:lnTo>
                  <a:pt x="3731997" y="4311457"/>
                </a:lnTo>
                <a:lnTo>
                  <a:pt x="0" y="4311457"/>
                </a:lnTo>
                <a:close/>
              </a:path>
            </a:pathLst>
          </a:custGeom>
        </p:spPr>
      </p:pic>
      <p:sp>
        <p:nvSpPr>
          <p:cNvPr id="1048738" name="标题"/>
          <p:cNvSpPr txBox="1">
            <a:spLocks noGrp="1"/>
          </p:cNvSpPr>
          <p:nvPr>
            <p:ph type="title" idx="1"/>
            <p:custDataLst>
              <p:tags r:id="rId3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600" b="0" i="0" u="none" strike="noStrike" kern="1200" cap="none" spc="300" normalizeH="0" baseline="0" noProof="1">
                <a:ln>
                  <a:noFill/>
                  <a:prstDash val="sysDot"/>
                </a:ln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40" name="日期占位符 2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42" name="页脚占位符 3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744" name="灯片编号占位符 4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blank" preserve="1">
  <p:cSld name="空白">
    <p:spTree>
      <p:nvGrpSpPr>
        <p:cNvPr id="47" name=""/>
        <p:cNvGrpSpPr/>
        <p:nvPr/>
      </p:nvGrpSpPr>
      <p:grpSpPr>
        <a:xfrm>
          <a:off x="0" y="0"/>
          <a:ext cx="0" cy="0"/>
        </a:xfrm>
      </p:grpSpPr>
      <p:pic>
        <p:nvPicPr>
          <p:cNvPr id="2097171" name="图片 7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">
            <a:alphaModFix amt="15000"/>
          </a:blip>
          <a:srcRect l="47465" t="15910" r="3826" b="22729"/>
          <a:stretch>
            <a:fillRect/>
          </a:stretch>
        </p:blipFill>
        <p:spPr>
          <a:xfrm flipH="1">
            <a:off x="7196455" y="2094230"/>
            <a:ext cx="4993005" cy="4763770"/>
          </a:xfrm>
          <a:custGeom>
            <a:gdLst>
              <a:gd name="connsiteX0" fmla="*/ 0 w 4520238"/>
              <a:gd name="connsiteY0" fmla="*/ 0 h 4311457"/>
              <a:gd name="connsiteX1" fmla="*/ 4378794 w 4520238"/>
              <a:gd name="connsiteY1" fmla="*/ 0 h 4311457"/>
              <a:gd name="connsiteX2" fmla="*/ 4520238 w 4520238"/>
              <a:gd name="connsiteY2" fmla="*/ 54759 h 4311457"/>
              <a:gd name="connsiteX3" fmla="*/ 4520238 w 4520238"/>
              <a:gd name="connsiteY3" fmla="*/ 2275392 h 4311457"/>
              <a:gd name="connsiteX4" fmla="*/ 3731997 w 4520238"/>
              <a:gd name="connsiteY4" fmla="*/ 4311457 h 4311457"/>
              <a:gd name="connsiteX5" fmla="*/ 0 w 4520238"/>
              <a:gd name="connsiteY5" fmla="*/ 4311457 h 4311457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520238" h="4311457">
                <a:moveTo>
                  <a:pt x="0" y="0"/>
                </a:moveTo>
                <a:lnTo>
                  <a:pt x="4378794" y="0"/>
                </a:lnTo>
                <a:lnTo>
                  <a:pt x="4520238" y="54759"/>
                </a:lnTo>
                <a:lnTo>
                  <a:pt x="4520238" y="2275392"/>
                </a:lnTo>
                <a:lnTo>
                  <a:pt x="3731997" y="4311457"/>
                </a:lnTo>
                <a:lnTo>
                  <a:pt x="0" y="4311457"/>
                </a:lnTo>
                <a:close/>
              </a:path>
            </a:pathLst>
          </a:custGeom>
        </p:spPr>
      </p:pic>
      <p:sp>
        <p:nvSpPr>
          <p:cNvPr id="1048746" name="日期占位符 1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48" name="页脚占位符 2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750" name="灯片编号占位符 3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obj" preserve="1">
  <p:cSld name="仅内容">
    <p:spTree>
      <p:nvGrpSpPr>
        <p:cNvPr id="49" name=""/>
        <p:cNvGrpSpPr/>
        <p:nvPr/>
      </p:nvGrpSpPr>
      <p:grpSpPr>
        <a:xfrm>
          <a:off x="0" y="0"/>
          <a:ext cx="0" cy="0"/>
        </a:xfrm>
      </p:grpSpPr>
      <p:pic>
        <p:nvPicPr>
          <p:cNvPr id="2097173" name="图片 7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">
            <a:alphaModFix amt="15000"/>
          </a:blip>
          <a:srcRect l="47465" t="15910" r="3826" b="22729"/>
          <a:stretch>
            <a:fillRect/>
          </a:stretch>
        </p:blipFill>
        <p:spPr>
          <a:xfrm flipH="1">
            <a:off x="7196455" y="2094230"/>
            <a:ext cx="4993005" cy="4763770"/>
          </a:xfrm>
          <a:custGeom>
            <a:gdLst>
              <a:gd name="connsiteX0" fmla="*/ 0 w 4520238"/>
              <a:gd name="connsiteY0" fmla="*/ 0 h 4311457"/>
              <a:gd name="connsiteX1" fmla="*/ 4378794 w 4520238"/>
              <a:gd name="connsiteY1" fmla="*/ 0 h 4311457"/>
              <a:gd name="connsiteX2" fmla="*/ 4520238 w 4520238"/>
              <a:gd name="connsiteY2" fmla="*/ 54759 h 4311457"/>
              <a:gd name="connsiteX3" fmla="*/ 4520238 w 4520238"/>
              <a:gd name="connsiteY3" fmla="*/ 2275392 h 4311457"/>
              <a:gd name="connsiteX4" fmla="*/ 3731997 w 4520238"/>
              <a:gd name="connsiteY4" fmla="*/ 4311457 h 4311457"/>
              <a:gd name="connsiteX5" fmla="*/ 0 w 4520238"/>
              <a:gd name="connsiteY5" fmla="*/ 4311457 h 4311457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520238" h="4311457">
                <a:moveTo>
                  <a:pt x="0" y="0"/>
                </a:moveTo>
                <a:lnTo>
                  <a:pt x="4378794" y="0"/>
                </a:lnTo>
                <a:lnTo>
                  <a:pt x="4520238" y="54759"/>
                </a:lnTo>
                <a:lnTo>
                  <a:pt x="4520238" y="2275392"/>
                </a:lnTo>
                <a:lnTo>
                  <a:pt x="3731997" y="4311457"/>
                </a:lnTo>
                <a:lnTo>
                  <a:pt x="0" y="4311457"/>
                </a:lnTo>
                <a:close/>
              </a:path>
            </a:pathLst>
          </a:custGeom>
        </p:spPr>
      </p:pic>
      <p:sp>
        <p:nvSpPr>
          <p:cNvPr id="1048752" name="正文"/>
          <p:cNvSpPr txBox="1">
            <a:spLocks noGrp="1"/>
          </p:cNvSpPr>
          <p:nvPr>
            <p:ph idx="1"/>
            <p:custDataLst>
              <p:tags r:id="rId3"/>
            </p:custDataLst>
          </p:nvPr>
        </p:nvSpPr>
        <p:spPr>
          <a:xfrm>
            <a:off x="608330" y="608330"/>
            <a:ext cx="10968990" cy="5648325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 typeface="Arial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/>
                </a:solidFill>
                <a:latin typeface="+mn-ea"/>
                <a:ea typeface="+mn-ea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defRPr kumimoji="0" sz="1600" b="0" i="0" u="none" strike="noStrike" cap="none" spc="150" normalizeH="0" baseline="0">
                <a:solidFill>
                  <a:schemeClr val="tx1"/>
                </a:solidFill>
                <a:latin typeface="+mn-ea"/>
                <a:ea typeface="+mn-ea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/>
                </a:solidFill>
                <a:latin typeface="+mn-ea"/>
                <a:ea typeface="+mn-ea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itchFamily="34" charset="0"/>
              <a:buChar char="•"/>
              <a:defRPr kumimoji="0" sz="1400" b="0" i="0" u="none" strike="noStrike" cap="none" spc="150" normalizeH="0" baseline="0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 err="1"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 err="1"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 err="1"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 err="1"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5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56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758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titleOnly" preserve="1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</a:xfrm>
      </p:grpSpPr>
      <p:pic>
        <p:nvPicPr>
          <p:cNvPr id="2097175" name="图片 7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">
            <a:alphaModFix amt="15000"/>
          </a:blip>
          <a:srcRect l="47465" t="15910" r="3826" b="22729"/>
          <a:stretch>
            <a:fillRect/>
          </a:stretch>
        </p:blipFill>
        <p:spPr>
          <a:xfrm flipH="1">
            <a:off x="7196455" y="2094230"/>
            <a:ext cx="4993005" cy="4763770"/>
          </a:xfrm>
          <a:custGeom>
            <a:gdLst>
              <a:gd name="connsiteX0" fmla="*/ 0 w 4520238"/>
              <a:gd name="connsiteY0" fmla="*/ 0 h 4311457"/>
              <a:gd name="connsiteX1" fmla="*/ 4378794 w 4520238"/>
              <a:gd name="connsiteY1" fmla="*/ 0 h 4311457"/>
              <a:gd name="connsiteX2" fmla="*/ 4520238 w 4520238"/>
              <a:gd name="connsiteY2" fmla="*/ 54759 h 4311457"/>
              <a:gd name="connsiteX3" fmla="*/ 4520238 w 4520238"/>
              <a:gd name="connsiteY3" fmla="*/ 2275392 h 4311457"/>
              <a:gd name="connsiteX4" fmla="*/ 3731997 w 4520238"/>
              <a:gd name="connsiteY4" fmla="*/ 4311457 h 4311457"/>
              <a:gd name="connsiteX5" fmla="*/ 0 w 4520238"/>
              <a:gd name="connsiteY5" fmla="*/ 4311457 h 4311457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520238" h="4311457">
                <a:moveTo>
                  <a:pt x="0" y="0"/>
                </a:moveTo>
                <a:lnTo>
                  <a:pt x="4378794" y="0"/>
                </a:lnTo>
                <a:lnTo>
                  <a:pt x="4520238" y="54759"/>
                </a:lnTo>
                <a:lnTo>
                  <a:pt x="4520238" y="2275392"/>
                </a:lnTo>
                <a:lnTo>
                  <a:pt x="3731997" y="4311457"/>
                </a:lnTo>
                <a:lnTo>
                  <a:pt x="0" y="4311457"/>
                </a:lnTo>
                <a:close/>
              </a:path>
            </a:pathLst>
          </a:custGeom>
        </p:spPr>
      </p:pic>
      <p:sp>
        <p:nvSpPr>
          <p:cNvPr id="1048760" name="标题"/>
          <p:cNvSpPr txBox="1">
            <a:spLocks noGrp="1"/>
          </p:cNvSpPr>
          <p:nvPr>
            <p:ph type="title" idx="2"/>
            <p:custDataLst>
              <p:tags r:id="rId3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600" b="1" i="0" u="none" strike="noStrike" kern="1200" cap="none" spc="300" normalizeH="0" baseline="0" noProof="1">
                <a:ln>
                  <a:noFill/>
                  <a:prstDash val="sysDot"/>
                </a:ln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62" name="副标题"/>
          <p:cNvSpPr txBox="1">
            <a:spLocks noGrp="1"/>
          </p:cNvSpPr>
          <p:nvPr>
            <p:ph type="body" idx="1" hasCustomPrompt="1"/>
            <p:custDataLst>
              <p:tags r:id="rId4"/>
            </p:custDataLst>
          </p:nvPr>
        </p:nvSpPr>
        <p:spPr>
          <a:xfrm>
            <a:off x="608400" y="1324800"/>
            <a:ext cx="10969200" cy="39878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2000" b="0" i="0" u="none" strike="noStrike" kern="1200" cap="none" spc="300" normalizeH="0" baseline="0" noProof="1"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</a:defRPr>
            </a:lvl1pPr>
          </a:lstStyle>
          <a:p>
            <a:pPr lvl="0" algn="l"/>
            <a:r>
              <a:rPr>
                <a:sym typeface="+mn-ea"/>
              </a:rPr>
              <a:t>单击此处编辑母版副标题样式</a:t>
            </a:r>
            <a:endParaRPr>
              <a:sym typeface="+mn-ea"/>
            </a:endParaRPr>
          </a:p>
        </p:txBody>
      </p:sp>
      <p:sp>
        <p:nvSpPr>
          <p:cNvPr id="1048764" name="日期占位符 2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66" name="页脚占位符 3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768" name="灯片编号占位符 4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obj" preserve="1">
  <p:cSld name="末尾幻灯片">
    <p:spTree>
      <p:nvGrpSpPr>
        <p:cNvPr id="53" name=""/>
        <p:cNvGrpSpPr/>
        <p:nvPr/>
      </p:nvGrpSpPr>
      <p:grpSpPr>
        <a:xfrm>
          <a:off x="0" y="0"/>
          <a:ext cx="0" cy="0"/>
        </a:xfrm>
      </p:grpSpPr>
      <p:pic>
        <p:nvPicPr>
          <p:cNvPr id="2097177" name="图片 20" descr="图片包含 游戏机, 灯光, 帽子  描述已自动生成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">
            <a:clrChange>
              <a:clrFrom>
                <a:srgbClr val="1B0E60"/>
              </a:clrFrom>
              <a:clrTo>
                <a:srgbClr val="1B0E60">
                  <a:alpha val="0"/>
                </a:srgbClr>
              </a:clrTo>
            </a:clrChange>
          </a:blip>
          <a:stretch>
            <a:fillRect/>
          </a:stretch>
        </p:blipFill>
        <p:spPr>
          <a:xfrm flipH="1">
            <a:off x="3120390" y="0"/>
            <a:ext cx="9071810" cy="5101559"/>
          </a:xfrm>
          <a:custGeom>
            <a:gdLst>
              <a:gd name="connsiteX0" fmla="*/ 6388768 w 9962147"/>
              <a:gd name="connsiteY0" fmla="*/ 3957493 h 5602243"/>
              <a:gd name="connsiteX1" fmla="*/ 6388768 w 9962147"/>
              <a:gd name="connsiteY1" fmla="*/ 5112525 h 5602243"/>
              <a:gd name="connsiteX2" fmla="*/ 9781673 w 9962147"/>
              <a:gd name="connsiteY2" fmla="*/ 5112525 h 5602243"/>
              <a:gd name="connsiteX3" fmla="*/ 9781673 w 9962147"/>
              <a:gd name="connsiteY3" fmla="*/ 3957493 h 5602243"/>
              <a:gd name="connsiteX4" fmla="*/ 0 w 9962147"/>
              <a:gd name="connsiteY4" fmla="*/ 0 h 5602243"/>
              <a:gd name="connsiteX5" fmla="*/ 9962147 w 9962147"/>
              <a:gd name="connsiteY5" fmla="*/ 0 h 5602243"/>
              <a:gd name="connsiteX6" fmla="*/ 9962147 w 9962147"/>
              <a:gd name="connsiteY6" fmla="*/ 5602243 h 5602243"/>
              <a:gd name="connsiteX7" fmla="*/ 0 w 9962147"/>
              <a:gd name="connsiteY7" fmla="*/ 5602243 h 560224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9962147" h="5602243">
                <a:moveTo>
                  <a:pt x="6388768" y="3957493"/>
                </a:moveTo>
                <a:lnTo>
                  <a:pt x="6388768" y="5112525"/>
                </a:lnTo>
                <a:lnTo>
                  <a:pt x="9781673" y="5112525"/>
                </a:lnTo>
                <a:lnTo>
                  <a:pt x="9781673" y="3957493"/>
                </a:lnTo>
                <a:close/>
                <a:moveTo>
                  <a:pt x="0" y="0"/>
                </a:moveTo>
                <a:lnTo>
                  <a:pt x="9962147" y="0"/>
                </a:lnTo>
                <a:lnTo>
                  <a:pt x="9962147" y="5602243"/>
                </a:lnTo>
                <a:lnTo>
                  <a:pt x="0" y="5602243"/>
                </a:lnTo>
                <a:close/>
              </a:path>
            </a:pathLst>
          </a:custGeom>
        </p:spPr>
      </p:pic>
      <p:sp>
        <p:nvSpPr>
          <p:cNvPr id="1048770" name="椭圆 38"/>
          <p:cNvSpPr/>
          <p:nvPr>
            <p:custDataLst>
              <p:tags r:id="rId3"/>
            </p:custDataLst>
          </p:nvPr>
        </p:nvSpPr>
        <p:spPr>
          <a:xfrm>
            <a:off x="700405" y="1841500"/>
            <a:ext cx="749935" cy="749935"/>
          </a:xfrm>
          <a:prstGeom prst="ellipse">
            <a:avLst/>
          </a:prstGeom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60000"/>
                </a:schemeClr>
              </a:gs>
            </a:gsLst>
            <a:lin ang="135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gradFill>
                <a:gsLst>
                  <a:gs pos="0">
                    <a:srgbClr val="FF00D9"/>
                  </a:gs>
                  <a:gs pos="100000">
                    <a:srgbClr val="FF00D9"/>
                  </a:gs>
                </a:gsLst>
                <a:lin ang="5400000" scaled="1"/>
              </a:gradFill>
              <a:cs typeface="MiSans" panose="00000500000000000000" charset="-122"/>
            </a:endParaRPr>
          </a:p>
        </p:txBody>
      </p:sp>
      <p:sp>
        <p:nvSpPr>
          <p:cNvPr id="1048772" name="标题"/>
          <p:cNvSpPr txBox="1">
            <a:spLocks noGrp="1"/>
          </p:cNvSpPr>
          <p:nvPr>
            <p:ph type="title" idx="3" hasCustomPrompt="1"/>
            <p:custDataLst>
              <p:tags r:id="rId4"/>
            </p:custDataLst>
          </p:nvPr>
        </p:nvSpPr>
        <p:spPr>
          <a:xfrm>
            <a:off x="984250" y="1533525"/>
            <a:ext cx="5142230" cy="2583815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en-US" altLang="zh-CN" sz="6600" b="0" i="0" u="none" strike="noStrike" kern="1200" cap="none" spc="300" normalizeH="0" baseline="0" noProof="1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 algn="l"/>
            <a:r>
              <a:rPr err="1">
                <a:sym typeface="+mn-ea"/>
              </a:rPr>
              <a:t>编辑标题</a:t>
            </a:r>
            <a:endParaRPr>
              <a:sym typeface="+mn-ea"/>
            </a:endParaRPr>
          </a:p>
        </p:txBody>
      </p:sp>
      <p:cxnSp>
        <p:nvCxnSpPr>
          <p:cNvPr id="3145741" name="直接连接符 7"/>
          <p:cNvCxnSpPr/>
          <p:nvPr>
            <p:custDataLst>
              <p:tags r:id="rId5"/>
            </p:custDataLst>
          </p:nvPr>
        </p:nvCxnSpPr>
        <p:spPr>
          <a:xfrm>
            <a:off x="2780331" y="6132093"/>
            <a:ext cx="8754110" cy="0"/>
          </a:xfrm>
          <a:prstGeom prst="line">
            <a:avLst/>
          </a:prstGeom>
          <a:ln w="1587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74" name="署名"/>
          <p:cNvSpPr txBox="1">
            <a:spLocks noGrp="1"/>
          </p:cNvSpPr>
          <p:nvPr>
            <p:ph type="body" idx="1" hasCustomPrompt="1"/>
            <p:custDataLst>
              <p:tags r:id="rId6"/>
            </p:custDataLst>
          </p:nvPr>
        </p:nvSpPr>
        <p:spPr>
          <a:xfrm>
            <a:off x="984048" y="5967095"/>
            <a:ext cx="1660525" cy="330835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1600" b="0" i="0" u="none" strike="noStrike" kern="1200" cap="none" spc="0" normalizeH="0" baseline="0" noProof="1"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</a:defRPr>
            </a:lvl1pPr>
          </a:lstStyle>
          <a:p>
            <a:pPr lvl="0" algn="l"/>
            <a:r>
              <a:rPr>
                <a:sym typeface="+mn-ea"/>
              </a:rPr>
              <a:t>单击此处编辑文本</a:t>
            </a:r>
            <a:endParaRPr>
              <a:sym typeface="+mn-ea"/>
            </a:endParaRPr>
          </a:p>
        </p:txBody>
      </p:sp>
      <p:sp>
        <p:nvSpPr>
          <p:cNvPr id="1048776" name="日期占位符 3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78" name="页脚占位符 4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780" name="灯片编号占位符 5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image" Target="../media/image2.png" /><Relationship Id="rId13" Type="http://schemas.openxmlformats.org/officeDocument/2006/relationships/tags" Target="../tags/tag78.xml" /><Relationship Id="rId14" Type="http://schemas.openxmlformats.org/officeDocument/2006/relationships/tags" Target="../tags/tag79.xml" /><Relationship Id="rId15" Type="http://schemas.openxmlformats.org/officeDocument/2006/relationships/tags" Target="../tags/tag80.xml" /><Relationship Id="rId16" Type="http://schemas.openxmlformats.org/officeDocument/2006/relationships/tags" Target="../tags/tag81.xml" /><Relationship Id="rId17" Type="http://schemas.openxmlformats.org/officeDocument/2006/relationships/tags" Target="../tags/tag82.xml" /><Relationship Id="rId18" Type="http://schemas.openxmlformats.org/officeDocument/2006/relationships/tags" Target="../tags/tag83.xml" /><Relationship Id="rId19" Type="http://schemas.openxmlformats.org/officeDocument/2006/relationships/tags" Target="../tags/tag84.xml" /><Relationship Id="rId2" Type="http://schemas.openxmlformats.org/officeDocument/2006/relationships/slideLayout" Target="../slideLayouts/slideLayout13.xml" /><Relationship Id="rId20" Type="http://schemas.openxmlformats.org/officeDocument/2006/relationships/theme" Target="../theme/theme2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2"/>
      </p:bgRef>
    </p:bg>
    <p:spTree>
      <p:nvGrpSpPr>
        <p:cNvPr id="31" name=""/>
        <p:cNvGrpSpPr/>
        <p:nvPr/>
      </p:nvGrpSpPr>
      <p:grpSpPr>
        <a:xfrm>
          <a:off x="0" y="0"/>
          <a:ext cx="0" cy="0"/>
        </a:xfrm>
      </p:grpSpPr>
      <p:pic>
        <p:nvPicPr>
          <p:cNvPr id="2097153" name="图片 7"/>
          <p:cNvPicPr>
            <a:picLocks noChangeAspect="1"/>
          </p:cNvPicPr>
          <p:nvPr>
            <p:custDataLst>
              <p:tags r:id="rId13"/>
            </p:custDataLst>
          </p:nvPr>
        </p:nvPicPr>
        <p:blipFill>
          <a:blip r:embed="rId12">
            <a:alphaModFix amt="15000"/>
          </a:blip>
          <a:srcRect l="47465" t="15910" r="3826" b="22729"/>
          <a:stretch>
            <a:fillRect/>
          </a:stretch>
        </p:blipFill>
        <p:spPr>
          <a:xfrm flipH="1">
            <a:off x="7196455" y="2094230"/>
            <a:ext cx="4993005" cy="4763770"/>
          </a:xfrm>
          <a:custGeom>
            <a:gdLst>
              <a:gd name="connsiteX0" fmla="*/ 0 w 4520238"/>
              <a:gd name="connsiteY0" fmla="*/ 0 h 4311457"/>
              <a:gd name="connsiteX1" fmla="*/ 4378794 w 4520238"/>
              <a:gd name="connsiteY1" fmla="*/ 0 h 4311457"/>
              <a:gd name="connsiteX2" fmla="*/ 4520238 w 4520238"/>
              <a:gd name="connsiteY2" fmla="*/ 54759 h 4311457"/>
              <a:gd name="connsiteX3" fmla="*/ 4520238 w 4520238"/>
              <a:gd name="connsiteY3" fmla="*/ 2275392 h 4311457"/>
              <a:gd name="connsiteX4" fmla="*/ 3731997 w 4520238"/>
              <a:gd name="connsiteY4" fmla="*/ 4311457 h 4311457"/>
              <a:gd name="connsiteX5" fmla="*/ 0 w 4520238"/>
              <a:gd name="connsiteY5" fmla="*/ 4311457 h 4311457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520238" h="4311457">
                <a:moveTo>
                  <a:pt x="0" y="0"/>
                </a:moveTo>
                <a:lnTo>
                  <a:pt x="4378794" y="0"/>
                </a:lnTo>
                <a:lnTo>
                  <a:pt x="4520238" y="54759"/>
                </a:lnTo>
                <a:lnTo>
                  <a:pt x="4520238" y="2275392"/>
                </a:lnTo>
                <a:lnTo>
                  <a:pt x="3731997" y="4311457"/>
                </a:lnTo>
                <a:lnTo>
                  <a:pt x="0" y="4311457"/>
                </a:lnTo>
                <a:close/>
              </a:path>
            </a:pathLst>
          </a:custGeom>
        </p:spPr>
      </p:pic>
      <p:sp>
        <p:nvSpPr>
          <p:cNvPr id="1048654" name="日期占位符 9"/>
          <p:cNvSpPr>
            <a:spLocks noGrp="1"/>
          </p:cNvSpPr>
          <p:nvPr>
            <p:ph type="dt" sz="half" idx="10"/>
            <p:custDataLst>
              <p:tags r:id="rId14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MiSans"/>
                <a:ea typeface="MiSans"/>
                <a:cs typeface="MiSans" panose="00000500000000000000" charset="-122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656" name="页脚占位符 10"/>
          <p:cNvSpPr>
            <a:spLocks noGrp="1"/>
          </p:cNvSpPr>
          <p:nvPr>
            <p:ph type="ftr" sz="quarter" idx="11"/>
            <p:custDataLst>
              <p:tags r:id="rId15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MiSans"/>
                <a:ea typeface="MiSans"/>
                <a:cs typeface="MiSans" panose="00000500000000000000" charset="-122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8658" name="灯片编号占位符 11"/>
          <p:cNvSpPr>
            <a:spLocks noGrp="1"/>
          </p:cNvSpPr>
          <p:nvPr>
            <p:ph type="sldNum" sz="quarter" idx="12"/>
            <p:custDataLst>
              <p:tags r:id="rId16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MiSans"/>
                <a:ea typeface="MiSans"/>
                <a:cs typeface="MiSans" panose="00000500000000000000" charset="-122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  <p:sp>
        <p:nvSpPr>
          <p:cNvPr id="1048660" name="文本占位符 1"/>
          <p:cNvSpPr>
            <a:spLocks noGrp="1"/>
          </p:cNvSpPr>
          <p:nvPr>
            <p:ph type="body" idx="21"/>
            <p:custDataLst>
              <p:tags r:id="rId17"/>
            </p:custDataLst>
          </p:nvPr>
        </p:nvSpPr>
        <p:spPr>
          <a:xfrm>
            <a:off x="608399" y="1413194"/>
            <a:ext cx="10969199" cy="4763769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/>
          <a:p>
            <a:pPr marR="0" lvl="0">
              <a:spcBef>
                <a:spcPts val="1200"/>
              </a:spcBef>
              <a:spcAft>
                <a:spcPct val="0"/>
              </a:spcAft>
              <a:buClrTx/>
              <a:buSzTx/>
            </a:pPr>
            <a:r>
              <a:rPr lang="zh-CN" altLang="en-US"/>
              <a:t>单击此处编辑母版文本样式</a:t>
            </a:r>
            <a:endParaRPr lang="zh-CN" altLang="en-US"/>
          </a:p>
          <a:p>
            <a:pPr marR="0" lvl="1">
              <a:spcBef>
                <a:spcPts val="1200"/>
              </a:spcBef>
              <a:spcAft>
                <a:spcPct val="0"/>
              </a:spcAft>
              <a:tabLst>
                <a:tab pos="1609725"/>
              </a:tabLst>
            </a:pPr>
            <a:r>
              <a:rPr lang="zh-CN" altLang="en-US"/>
              <a:t>二级</a:t>
            </a:r>
            <a:endParaRPr lang="zh-CN" altLang="en-US"/>
          </a:p>
          <a:p>
            <a:pPr marR="0" lvl="2">
              <a:spcBef>
                <a:spcPts val="1200"/>
              </a:spcBef>
              <a:spcAft>
                <a:spcPct val="0"/>
              </a:spcAft>
            </a:pPr>
            <a:r>
              <a:rPr lang="zh-CN" altLang="en-US"/>
              <a:t>三级</a:t>
            </a:r>
            <a:endParaRPr lang="zh-CN" altLang="en-US"/>
          </a:p>
          <a:p>
            <a:pPr marR="0" lvl="3">
              <a:spcBef>
                <a:spcPts val="1200"/>
              </a:spcBef>
              <a:spcAft>
                <a:spcPct val="0"/>
              </a:spcAft>
            </a:pPr>
            <a:r>
              <a:rPr lang="zh-CN" altLang="en-US"/>
              <a:t>四级</a:t>
            </a:r>
            <a:endParaRPr lang="zh-CN" altLang="en-US"/>
          </a:p>
          <a:p>
            <a:pPr marR="0" lvl="4">
              <a:spcBef>
                <a:spcPts val="1200"/>
              </a:spcBef>
              <a:spcAft>
                <a:spcPct val="0"/>
              </a:spcAft>
            </a:pPr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1048662" name="标题占位符 2"/>
          <p:cNvSpPr>
            <a:spLocks noGrp="1"/>
          </p:cNvSpPr>
          <p:nvPr>
            <p:ph type="title"/>
            <p:custDataLst>
              <p:tags r:id="rId18"/>
            </p:custDataLst>
          </p:nvPr>
        </p:nvSpPr>
        <p:spPr>
          <a:xfrm>
            <a:off x="608399" y="365125"/>
            <a:ext cx="10969199" cy="979581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vert="horz" wrap="square" lIns="91440" tIns="45720" rIns="91440" bIns="45720" rtlCol="0" anchor="ctr">
            <a:normAutofit/>
          </a:bodyPr>
          <a:lstStyle/>
          <a:p>
            <a:pPr marL="0" marR="0" lvl="0">
              <a:buClrTx/>
              <a:buSzTx/>
              <a:buFontTx/>
            </a:pPr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48664" name="KSO_TEMPLATE" hidden="1"/>
          <p:cNvSpPr/>
          <p:nvPr userDrawn="1">
            <p:custDataLst>
              <p:tags r:id="rId19"/>
            </p:custDataLst>
          </p:nvPr>
        </p:nvSpPr>
        <p:spPr>
          <a:xfrm flipH="1">
            <a:off x="0" y="0"/>
            <a:ext cx="0" cy="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60" r:id="rId1"/>
    <p:sldLayoutId id="2147492131" r:id="rId2"/>
    <p:sldLayoutId id="2147492132" r:id="rId3"/>
    <p:sldLayoutId id="2147492133" r:id="rId4"/>
    <p:sldLayoutId id="2147492134" r:id="rId5"/>
    <p:sldLayoutId id="2147492135" r:id="rId6"/>
    <p:sldLayoutId id="2147492136" r:id="rId7"/>
    <p:sldLayoutId id="2147492137" r:id="rId8"/>
    <p:sldLayoutId id="2147492138" r:id="rId9"/>
    <p:sldLayoutId id="2147492139" r:id="rId10"/>
    <p:sldLayoutId id="2147492140" r:id="rId11"/>
  </p:sldLayoutIdLst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  <p:txStyles>
    <p:titleStyle>
      <a:lvl1pPr algn="l" defTabSz="914400" rtl="0" eaLnBrk="1" fontAlgn="auto" latinLnBrk="0" hangingPunct="1">
        <a:lnSpc>
          <a:spcPct val="100000"/>
        </a:lnSpc>
        <a:spcBef>
          <a:spcPct val="0"/>
        </a:spcBef>
        <a:buNone/>
        <a:defRPr kumimoji="0" lang="zh-CN" altLang="en-US" sz="3600" b="0" i="0" u="none" strike="noStrike" kern="1200" cap="none" spc="300" normalizeH="0" baseline="0" smtClean="0">
          <a:ln>
            <a:noFill/>
            <a:prstDash val="sysDot"/>
          </a:ln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0" scaled="0"/>
          </a:gradFill>
          <a:latin typeface="+mj-ea"/>
          <a:ea typeface="+mj-ea"/>
          <a:cs typeface="MiSans" panose="00000500000000000000" charset="-122"/>
          <a:sym typeface="MiSans"/>
        </a:defRPr>
      </a:lvl1pPr>
    </p:titleStyle>
    <p:bodyStyle>
      <a:lvl1pPr marL="228600" indent="-228600" algn="l" defTabSz="914400" rtl="0" eaLnBrk="1" fontAlgn="auto" latinLnBrk="0" hangingPunct="1">
        <a:lnSpc>
          <a:spcPct val="130000"/>
        </a:lnSpc>
        <a:spcBef>
          <a:spcPct val="0"/>
        </a:spcBef>
        <a:spcAft>
          <a:spcPts val="1000"/>
        </a:spcAft>
        <a:buFont typeface="Arial" pitchFamily="34" charset="0"/>
        <a:buChar char="●"/>
        <a:defRPr kumimoji="0" lang="zh-CN" altLang="en-US" sz="1800" b="0" i="0" u="none" strike="noStrike" kern="1200" cap="none" spc="150" normalizeH="0" baseline="0">
          <a:ln>
            <a:noFill/>
            <a:prstDash val="sysDot"/>
          </a:ln>
          <a:solidFill>
            <a:schemeClr val="tx1"/>
          </a:solidFill>
          <a:latin typeface="+mn-ea"/>
          <a:ea typeface="+mn-ea"/>
          <a:cs typeface="MiSans" panose="00000500000000000000" charset="-122"/>
        </a:defRPr>
      </a:lvl1pPr>
      <a:lvl2pPr marL="685800" indent="-228600" algn="l" defTabSz="914400" rtl="0" eaLnBrk="1" fontAlgn="auto" latinLnBrk="0" hangingPunct="1">
        <a:lnSpc>
          <a:spcPct val="120000"/>
        </a:lnSpc>
        <a:spcBef>
          <a:spcPct val="0"/>
        </a:spcBef>
        <a:spcAft>
          <a:spcPts val="600"/>
        </a:spcAft>
        <a:buFont typeface="Arial" pitchFamily="34" charset="0"/>
        <a:buChar char="●"/>
        <a:tabLst>
          <a:tab pos="1609725"/>
        </a:tabLst>
        <a:defRPr kumimoji="0" lang="zh-CN" altLang="en-US" sz="1600" b="0" i="0" u="none" strike="noStrike" kern="1200" cap="none" spc="150" normalizeH="0" baseline="0">
          <a:solidFill>
            <a:schemeClr val="tx1"/>
          </a:solidFill>
          <a:latin typeface="+mn-ea"/>
          <a:ea typeface="+mn-ea"/>
          <a:cs typeface="MiSans" panose="00000500000000000000" charset="-122"/>
        </a:defRPr>
      </a:lvl2pPr>
      <a:lvl3pPr marL="1143000" indent="-228600" algn="l" defTabSz="914400" rtl="0" eaLnBrk="1" fontAlgn="auto" latinLnBrk="0" hangingPunct="1">
        <a:lnSpc>
          <a:spcPct val="120000"/>
        </a:lnSpc>
        <a:spcBef>
          <a:spcPct val="0"/>
        </a:spcBef>
        <a:spcAft>
          <a:spcPts val="600"/>
        </a:spcAft>
        <a:buFont typeface="Arial" pitchFamily="34" charset="0"/>
        <a:buChar char="●"/>
        <a:defRPr kumimoji="0" lang="zh-CN" altLang="en-US" sz="1600" b="0" i="0" u="none" strike="noStrike" kern="1200" cap="none" spc="150" normalizeH="0" baseline="0">
          <a:solidFill>
            <a:schemeClr val="tx1"/>
          </a:solidFill>
          <a:latin typeface="+mn-ea"/>
          <a:ea typeface="+mn-ea"/>
          <a:cs typeface="MiSans" panose="00000500000000000000" charset="-122"/>
        </a:defRPr>
      </a:lvl3pPr>
      <a:lvl4pPr marL="1600200" indent="-228600" algn="l" defTabSz="914400" rtl="0" eaLnBrk="1" fontAlgn="auto" latinLnBrk="0" hangingPunct="1">
        <a:lnSpc>
          <a:spcPct val="120000"/>
        </a:lnSpc>
        <a:spcBef>
          <a:spcPct val="0"/>
        </a:spcBef>
        <a:spcAft>
          <a:spcPts val="300"/>
        </a:spcAft>
        <a:buFont typeface="Wingdings" panose="05000000000000000000" charset="0"/>
        <a:buChar char=""/>
        <a:defRPr kumimoji="0" lang="zh-CN" altLang="en-US" sz="1400" b="0" i="0" u="none" strike="noStrike" kern="1200" cap="none" spc="150" normalizeH="0" baseline="0">
          <a:solidFill>
            <a:schemeClr val="tx1"/>
          </a:solidFill>
          <a:latin typeface="+mn-ea"/>
          <a:ea typeface="+mn-ea"/>
          <a:cs typeface="MiSans" panose="00000500000000000000" charset="-122"/>
        </a:defRPr>
      </a:lvl4pPr>
      <a:lvl5pPr marL="2057400" indent="-228600" algn="l" defTabSz="914400" rtl="0" eaLnBrk="1" fontAlgn="auto" latinLnBrk="0" hangingPunct="1">
        <a:lnSpc>
          <a:spcPct val="120000"/>
        </a:lnSpc>
        <a:spcBef>
          <a:spcPct val="0"/>
        </a:spcBef>
        <a:spcAft>
          <a:spcPts val="300"/>
        </a:spcAft>
        <a:buFont typeface="Arial" pitchFamily="34" charset="0"/>
        <a:buChar char="•"/>
        <a:defRPr kumimoji="0" lang="zh-CN" altLang="en-US" sz="1400" b="0" i="0" u="none" strike="noStrike" kern="1200" cap="none" spc="150" normalizeH="0" baseline="0">
          <a:solidFill>
            <a:schemeClr val="tx1"/>
          </a:solidFill>
          <a:latin typeface="+mn-ea"/>
          <a:ea typeface="+mn-ea"/>
          <a:cs typeface="MiSans" panose="00000500000000000000" charset="-122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notesSlide" Target="../notesSlides/notesSlide1.xml" /><Relationship Id="rId3" Type="http://schemas.openxmlformats.org/officeDocument/2006/relationships/tags" Target="../tags/tag85.xml" /><Relationship Id="rId4" Type="http://schemas.openxmlformats.org/officeDocument/2006/relationships/tags" Target="../tags/tag86.xml" /><Relationship Id="rId5" Type="http://schemas.openxmlformats.org/officeDocument/2006/relationships/tags" Target="../tags/tag87.xml" /><Relationship Id="rId6" Type="http://schemas.openxmlformats.org/officeDocument/2006/relationships/tags" Target="../tags/tag88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10" Type="http://schemas.openxmlformats.org/officeDocument/2006/relationships/tags" Target="../tags/tag96.xml" /><Relationship Id="rId11" Type="http://schemas.openxmlformats.org/officeDocument/2006/relationships/tags" Target="../tags/tag97.xml" /><Relationship Id="rId12" Type="http://schemas.openxmlformats.org/officeDocument/2006/relationships/tags" Target="../tags/tag98.xml" /><Relationship Id="rId13" Type="http://schemas.openxmlformats.org/officeDocument/2006/relationships/tags" Target="../tags/tag99.xml" /><Relationship Id="rId14" Type="http://schemas.openxmlformats.org/officeDocument/2006/relationships/tags" Target="../tags/tag100.xml" /><Relationship Id="rId15" Type="http://schemas.openxmlformats.org/officeDocument/2006/relationships/tags" Target="../tags/tag101.xml" /><Relationship Id="rId16" Type="http://schemas.openxmlformats.org/officeDocument/2006/relationships/tags" Target="../tags/tag102.xml" /><Relationship Id="rId17" Type="http://schemas.openxmlformats.org/officeDocument/2006/relationships/tags" Target="../tags/tag103.xml" /><Relationship Id="rId18" Type="http://schemas.openxmlformats.org/officeDocument/2006/relationships/tags" Target="../tags/tag104.xml" /><Relationship Id="rId19" Type="http://schemas.openxmlformats.org/officeDocument/2006/relationships/tags" Target="../tags/tag105.xml" /><Relationship Id="rId2" Type="http://schemas.openxmlformats.org/officeDocument/2006/relationships/notesSlide" Target="../notesSlides/notesSlide2.xml" /><Relationship Id="rId20" Type="http://schemas.openxmlformats.org/officeDocument/2006/relationships/tags" Target="../tags/tag106.xml" /><Relationship Id="rId21" Type="http://schemas.openxmlformats.org/officeDocument/2006/relationships/tags" Target="../tags/tag107.xml" /><Relationship Id="rId22" Type="http://schemas.openxmlformats.org/officeDocument/2006/relationships/tags" Target="../tags/tag108.xml" /><Relationship Id="rId23" Type="http://schemas.openxmlformats.org/officeDocument/2006/relationships/tags" Target="../tags/tag109.xml" /><Relationship Id="rId3" Type="http://schemas.openxmlformats.org/officeDocument/2006/relationships/tags" Target="../tags/tag89.xml" /><Relationship Id="rId4" Type="http://schemas.openxmlformats.org/officeDocument/2006/relationships/tags" Target="../tags/tag90.xml" /><Relationship Id="rId5" Type="http://schemas.openxmlformats.org/officeDocument/2006/relationships/tags" Target="../tags/tag91.xml" /><Relationship Id="rId6" Type="http://schemas.openxmlformats.org/officeDocument/2006/relationships/tags" Target="../tags/tag92.xml" /><Relationship Id="rId7" Type="http://schemas.openxmlformats.org/officeDocument/2006/relationships/tags" Target="../tags/tag93.xml" /><Relationship Id="rId8" Type="http://schemas.openxmlformats.org/officeDocument/2006/relationships/tags" Target="../tags/tag94.xml" /><Relationship Id="rId9" Type="http://schemas.openxmlformats.org/officeDocument/2006/relationships/tags" Target="../tags/tag95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tags" Target="../tags/tag110.xml" /><Relationship Id="rId3" Type="http://schemas.openxmlformats.org/officeDocument/2006/relationships/tags" Target="../tags/tag111.xml" /><Relationship Id="rId4" Type="http://schemas.openxmlformats.org/officeDocument/2006/relationships/tags" Target="../tags/tag112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tags" Target="../tags/tag113.xml" /><Relationship Id="rId3" Type="http://schemas.openxmlformats.org/officeDocument/2006/relationships/tags" Target="../tags/tag114.xml" /><Relationship Id="rId4" Type="http://schemas.openxmlformats.org/officeDocument/2006/relationships/tags" Target="../tags/tag115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124.xml" /><Relationship Id="rId11" Type="http://schemas.openxmlformats.org/officeDocument/2006/relationships/tags" Target="../tags/tag125.xml" /><Relationship Id="rId12" Type="http://schemas.openxmlformats.org/officeDocument/2006/relationships/tags" Target="../tags/tag126.xml" /><Relationship Id="rId13" Type="http://schemas.openxmlformats.org/officeDocument/2006/relationships/tags" Target="../tags/tag127.xml" /><Relationship Id="rId2" Type="http://schemas.openxmlformats.org/officeDocument/2006/relationships/tags" Target="../tags/tag116.xml" /><Relationship Id="rId3" Type="http://schemas.openxmlformats.org/officeDocument/2006/relationships/tags" Target="../tags/tag117.xml" /><Relationship Id="rId4" Type="http://schemas.openxmlformats.org/officeDocument/2006/relationships/tags" Target="../tags/tag118.xml" /><Relationship Id="rId5" Type="http://schemas.openxmlformats.org/officeDocument/2006/relationships/tags" Target="../tags/tag119.xml" /><Relationship Id="rId6" Type="http://schemas.openxmlformats.org/officeDocument/2006/relationships/tags" Target="../tags/tag120.xml" /><Relationship Id="rId7" Type="http://schemas.openxmlformats.org/officeDocument/2006/relationships/tags" Target="../tags/tag121.xml" /><Relationship Id="rId8" Type="http://schemas.openxmlformats.org/officeDocument/2006/relationships/tags" Target="../tags/tag122.xml" /><Relationship Id="rId9" Type="http://schemas.openxmlformats.org/officeDocument/2006/relationships/tags" Target="../tags/tag123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136.xml" /><Relationship Id="rId11" Type="http://schemas.openxmlformats.org/officeDocument/2006/relationships/tags" Target="../tags/tag137.xml" /><Relationship Id="rId12" Type="http://schemas.openxmlformats.org/officeDocument/2006/relationships/tags" Target="../tags/tag138.xml" /><Relationship Id="rId13" Type="http://schemas.openxmlformats.org/officeDocument/2006/relationships/tags" Target="../tags/tag139.xml" /><Relationship Id="rId2" Type="http://schemas.openxmlformats.org/officeDocument/2006/relationships/tags" Target="../tags/tag128.xml" /><Relationship Id="rId3" Type="http://schemas.openxmlformats.org/officeDocument/2006/relationships/tags" Target="../tags/tag129.xml" /><Relationship Id="rId4" Type="http://schemas.openxmlformats.org/officeDocument/2006/relationships/tags" Target="../tags/tag130.xml" /><Relationship Id="rId5" Type="http://schemas.openxmlformats.org/officeDocument/2006/relationships/tags" Target="../tags/tag131.xml" /><Relationship Id="rId6" Type="http://schemas.openxmlformats.org/officeDocument/2006/relationships/tags" Target="../tags/tag132.xml" /><Relationship Id="rId7" Type="http://schemas.openxmlformats.org/officeDocument/2006/relationships/tags" Target="../tags/tag133.xml" /><Relationship Id="rId8" Type="http://schemas.openxmlformats.org/officeDocument/2006/relationships/tags" Target="../tags/tag134.xml" /><Relationship Id="rId9" Type="http://schemas.openxmlformats.org/officeDocument/2006/relationships/tags" Target="../tags/tag135.x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148.xml" /><Relationship Id="rId11" Type="http://schemas.openxmlformats.org/officeDocument/2006/relationships/tags" Target="../tags/tag149.xml" /><Relationship Id="rId12" Type="http://schemas.openxmlformats.org/officeDocument/2006/relationships/tags" Target="../tags/tag150.xml" /><Relationship Id="rId13" Type="http://schemas.openxmlformats.org/officeDocument/2006/relationships/tags" Target="../tags/tag151.xml" /><Relationship Id="rId2" Type="http://schemas.openxmlformats.org/officeDocument/2006/relationships/tags" Target="../tags/tag140.xml" /><Relationship Id="rId3" Type="http://schemas.openxmlformats.org/officeDocument/2006/relationships/tags" Target="../tags/tag141.xml" /><Relationship Id="rId4" Type="http://schemas.openxmlformats.org/officeDocument/2006/relationships/tags" Target="../tags/tag142.xml" /><Relationship Id="rId5" Type="http://schemas.openxmlformats.org/officeDocument/2006/relationships/tags" Target="../tags/tag143.xml" /><Relationship Id="rId6" Type="http://schemas.openxmlformats.org/officeDocument/2006/relationships/tags" Target="../tags/tag144.xml" /><Relationship Id="rId7" Type="http://schemas.openxmlformats.org/officeDocument/2006/relationships/tags" Target="../tags/tag145.xml" /><Relationship Id="rId8" Type="http://schemas.openxmlformats.org/officeDocument/2006/relationships/tags" Target="../tags/tag146.xml" /><Relationship Id="rId9" Type="http://schemas.openxmlformats.org/officeDocument/2006/relationships/tags" Target="../tags/tag147.xml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tags" Target="../tags/tag152.xml" /><Relationship Id="rId3" Type="http://schemas.openxmlformats.org/officeDocument/2006/relationships/tags" Target="../tags/tag153.xml" /><Relationship Id="rId4" Type="http://schemas.openxmlformats.org/officeDocument/2006/relationships/tags" Target="../tags/tag154.xml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163.xml" /><Relationship Id="rId11" Type="http://schemas.openxmlformats.org/officeDocument/2006/relationships/tags" Target="../tags/tag164.xml" /><Relationship Id="rId12" Type="http://schemas.openxmlformats.org/officeDocument/2006/relationships/tags" Target="../tags/tag165.xml" /><Relationship Id="rId13" Type="http://schemas.openxmlformats.org/officeDocument/2006/relationships/tags" Target="../tags/tag166.xml" /><Relationship Id="rId14" Type="http://schemas.openxmlformats.org/officeDocument/2006/relationships/tags" Target="../tags/tag167.xml" /><Relationship Id="rId15" Type="http://schemas.openxmlformats.org/officeDocument/2006/relationships/tags" Target="../tags/tag168.xml" /><Relationship Id="rId16" Type="http://schemas.openxmlformats.org/officeDocument/2006/relationships/tags" Target="../tags/tag169.xml" /><Relationship Id="rId2" Type="http://schemas.openxmlformats.org/officeDocument/2006/relationships/tags" Target="../tags/tag155.xml" /><Relationship Id="rId3" Type="http://schemas.openxmlformats.org/officeDocument/2006/relationships/tags" Target="../tags/tag156.xml" /><Relationship Id="rId4" Type="http://schemas.openxmlformats.org/officeDocument/2006/relationships/tags" Target="../tags/tag157.xml" /><Relationship Id="rId5" Type="http://schemas.openxmlformats.org/officeDocument/2006/relationships/tags" Target="../tags/tag158.xml" /><Relationship Id="rId6" Type="http://schemas.openxmlformats.org/officeDocument/2006/relationships/tags" Target="../tags/tag159.xml" /><Relationship Id="rId7" Type="http://schemas.openxmlformats.org/officeDocument/2006/relationships/tags" Target="../tags/tag160.xml" /><Relationship Id="rId8" Type="http://schemas.openxmlformats.org/officeDocument/2006/relationships/tags" Target="../tags/tag161.xml" /><Relationship Id="rId9" Type="http://schemas.openxmlformats.org/officeDocument/2006/relationships/tags" Target="../tags/tag162.xml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178.xml" /><Relationship Id="rId11" Type="http://schemas.openxmlformats.org/officeDocument/2006/relationships/tags" Target="../tags/tag179.xml" /><Relationship Id="rId12" Type="http://schemas.openxmlformats.org/officeDocument/2006/relationships/tags" Target="../tags/tag180.xml" /><Relationship Id="rId13" Type="http://schemas.openxmlformats.org/officeDocument/2006/relationships/tags" Target="../tags/tag181.xml" /><Relationship Id="rId2" Type="http://schemas.openxmlformats.org/officeDocument/2006/relationships/tags" Target="../tags/tag170.xml" /><Relationship Id="rId3" Type="http://schemas.openxmlformats.org/officeDocument/2006/relationships/tags" Target="../tags/tag171.xml" /><Relationship Id="rId4" Type="http://schemas.openxmlformats.org/officeDocument/2006/relationships/tags" Target="../tags/tag172.xml" /><Relationship Id="rId5" Type="http://schemas.openxmlformats.org/officeDocument/2006/relationships/tags" Target="../tags/tag173.xml" /><Relationship Id="rId6" Type="http://schemas.openxmlformats.org/officeDocument/2006/relationships/tags" Target="../tags/tag174.xml" /><Relationship Id="rId7" Type="http://schemas.openxmlformats.org/officeDocument/2006/relationships/tags" Target="../tags/tag175.xml" /><Relationship Id="rId8" Type="http://schemas.openxmlformats.org/officeDocument/2006/relationships/tags" Target="../tags/tag176.xml" /><Relationship Id="rId9" Type="http://schemas.openxmlformats.org/officeDocument/2006/relationships/tags" Target="../tags/tag177.xml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tags" Target="../tags/tag182.xml" /><Relationship Id="rId3" Type="http://schemas.openxmlformats.org/officeDocument/2006/relationships/tags" Target="../tags/tag183.xml" /><Relationship Id="rId4" Type="http://schemas.openxmlformats.org/officeDocument/2006/relationships/tags" Target="../tags/tag184.xml" /><Relationship Id="rId5" Type="http://schemas.openxmlformats.org/officeDocument/2006/relationships/tags" Target="../tags/tag185.xml" /><Relationship Id="rId6" Type="http://schemas.openxmlformats.org/officeDocument/2006/relationships/tags" Target="../tags/tag186.xml" /><Relationship Id="rId7" Type="http://schemas.openxmlformats.org/officeDocument/2006/relationships/tags" Target="../tags/tag187.xml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tags" Target="../tags/tag188.xml" /><Relationship Id="rId3" Type="http://schemas.openxmlformats.org/officeDocument/2006/relationships/tags" Target="../tags/tag189.xml" /><Relationship Id="rId4" Type="http://schemas.openxmlformats.org/officeDocument/2006/relationships/tags" Target="../tags/tag190.xml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199.xml" /><Relationship Id="rId11" Type="http://schemas.openxmlformats.org/officeDocument/2006/relationships/tags" Target="../tags/tag200.xml" /><Relationship Id="rId12" Type="http://schemas.openxmlformats.org/officeDocument/2006/relationships/tags" Target="../tags/tag201.xml" /><Relationship Id="rId13" Type="http://schemas.openxmlformats.org/officeDocument/2006/relationships/tags" Target="../tags/tag202.xml" /><Relationship Id="rId14" Type="http://schemas.openxmlformats.org/officeDocument/2006/relationships/tags" Target="../tags/tag203.xml" /><Relationship Id="rId15" Type="http://schemas.openxmlformats.org/officeDocument/2006/relationships/tags" Target="../tags/tag204.xml" /><Relationship Id="rId16" Type="http://schemas.openxmlformats.org/officeDocument/2006/relationships/tags" Target="../tags/tag205.xml" /><Relationship Id="rId17" Type="http://schemas.openxmlformats.org/officeDocument/2006/relationships/tags" Target="../tags/tag206.xml" /><Relationship Id="rId2" Type="http://schemas.openxmlformats.org/officeDocument/2006/relationships/tags" Target="../tags/tag191.xml" /><Relationship Id="rId3" Type="http://schemas.openxmlformats.org/officeDocument/2006/relationships/tags" Target="../tags/tag192.xml" /><Relationship Id="rId4" Type="http://schemas.openxmlformats.org/officeDocument/2006/relationships/tags" Target="../tags/tag193.xml" /><Relationship Id="rId5" Type="http://schemas.openxmlformats.org/officeDocument/2006/relationships/tags" Target="../tags/tag194.xml" /><Relationship Id="rId6" Type="http://schemas.openxmlformats.org/officeDocument/2006/relationships/tags" Target="../tags/tag195.xml" /><Relationship Id="rId7" Type="http://schemas.openxmlformats.org/officeDocument/2006/relationships/tags" Target="../tags/tag196.xml" /><Relationship Id="rId8" Type="http://schemas.openxmlformats.org/officeDocument/2006/relationships/tags" Target="../tags/tag197.xml" /><Relationship Id="rId9" Type="http://schemas.openxmlformats.org/officeDocument/2006/relationships/tags" Target="../tags/tag198.xml" /></Relationships>
</file>

<file path=ppt/slides/_rels/slide1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215.xml" /><Relationship Id="rId11" Type="http://schemas.openxmlformats.org/officeDocument/2006/relationships/tags" Target="../tags/tag216.xml" /><Relationship Id="rId12" Type="http://schemas.openxmlformats.org/officeDocument/2006/relationships/tags" Target="../tags/tag217.xml" /><Relationship Id="rId13" Type="http://schemas.openxmlformats.org/officeDocument/2006/relationships/tags" Target="../tags/tag218.xml" /><Relationship Id="rId14" Type="http://schemas.openxmlformats.org/officeDocument/2006/relationships/tags" Target="../tags/tag219.xml" /><Relationship Id="rId15" Type="http://schemas.openxmlformats.org/officeDocument/2006/relationships/tags" Target="../tags/tag220.xml" /><Relationship Id="rId16" Type="http://schemas.openxmlformats.org/officeDocument/2006/relationships/tags" Target="../tags/tag221.xml" /><Relationship Id="rId17" Type="http://schemas.openxmlformats.org/officeDocument/2006/relationships/tags" Target="../tags/tag222.xml" /><Relationship Id="rId2" Type="http://schemas.openxmlformats.org/officeDocument/2006/relationships/tags" Target="../tags/tag207.xml" /><Relationship Id="rId3" Type="http://schemas.openxmlformats.org/officeDocument/2006/relationships/tags" Target="../tags/tag208.xml" /><Relationship Id="rId4" Type="http://schemas.openxmlformats.org/officeDocument/2006/relationships/tags" Target="../tags/tag209.xml" /><Relationship Id="rId5" Type="http://schemas.openxmlformats.org/officeDocument/2006/relationships/tags" Target="../tags/tag210.xml" /><Relationship Id="rId6" Type="http://schemas.openxmlformats.org/officeDocument/2006/relationships/tags" Target="../tags/tag211.xml" /><Relationship Id="rId7" Type="http://schemas.openxmlformats.org/officeDocument/2006/relationships/tags" Target="../tags/tag212.xml" /><Relationship Id="rId8" Type="http://schemas.openxmlformats.org/officeDocument/2006/relationships/tags" Target="../tags/tag213.xml" /><Relationship Id="rId9" Type="http://schemas.openxmlformats.org/officeDocument/2006/relationships/tags" Target="../tags/tag214.xml" /></Relationships>
</file>

<file path=ppt/slides/_rels/slide1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188055110070006027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9" name=""/>
        <p:cNvGrpSpPr/>
        <p:nvPr/>
      </p:nvGrpSpPr>
      <p:grpSpPr>
        <a:xfrm>
          <a:off x="0" y="0"/>
          <a:ext cx="0" cy="0"/>
        </a:xfrm>
      </p:grpSpPr>
      <p:sp>
        <p:nvSpPr>
          <p:cNvPr id="1048648" name="文本占位符 5"/>
          <p:cNvSpPr>
            <a:spLocks noGrp="1"/>
          </p:cNvSpPr>
          <p:nvPr>
            <p:ph type="body" idx="4"/>
            <p:custDataLst>
              <p:tags r:id="rId3"/>
            </p:custDataLst>
          </p:nvPr>
        </p:nvSpPr>
        <p:spPr/>
        <p:txBody>
          <a:bodyPr/>
          <a:lstStyle/>
          <a:p>
            <a:r>
              <a:rPr lang="zh-CN" altLang="en-US"/>
              <a:t>张某某,a click to unlimited possibilities</a:t>
            </a:r>
            <a:endParaRPr lang="zh-CN" altLang="en-US"/>
          </a:p>
        </p:txBody>
      </p:sp>
      <p:sp>
        <p:nvSpPr>
          <p:cNvPr id="1048650" name="标题 6"/>
          <p:cNvSpPr>
            <a:spLocks noGrp="1"/>
          </p:cNvSpPr>
          <p:nvPr>
            <p:ph type="title" idx="3"/>
            <p:custDataLst>
              <p:tags r:id="rId4"/>
            </p:custDataLst>
          </p:nvPr>
        </p:nvSpPr>
        <p:spPr/>
        <p:txBody>
          <a:bodyPr>
            <a:normAutofit fontScale="95000"/>
          </a:bodyPr>
          <a:lstStyle/>
          <a:p>
            <a:r>
              <a:rPr lang="zh-CN" altLang="en-US"/>
              <a:t>物流融资分析报告</a:t>
            </a:r>
            <a:endParaRPr lang="zh-CN" altLang="en-US"/>
          </a:p>
        </p:txBody>
      </p:sp>
      <p:sp>
        <p:nvSpPr>
          <p:cNvPr id="1048652" name="文本占位符 7"/>
          <p:cNvSpPr>
            <a:spLocks noGrp="1"/>
          </p:cNvSpPr>
          <p:nvPr>
            <p:ph type="body" idx="1"/>
            <p:custDataLst>
              <p:tags r:id="rId5"/>
            </p:custDataLst>
          </p:nvPr>
        </p:nvSpPr>
        <p:spPr/>
        <p:txBody>
          <a:bodyPr/>
          <a:lstStyle/>
          <a:p>
            <a:r>
              <a:rPr lang="zh-CN" altLang="en-US"/>
              <a:t>汇报人：</a:t>
            </a:r>
            <a:r>
              <a:rPr lang="en-US" altLang="zh-CN"/>
              <a:t>张某某</a:t>
            </a:r>
            <a:endParaRPr lang="zh-CN" altLang="en-US"/>
          </a:p>
        </p:txBody>
      </p:sp>
    </p:spTree>
    <p:custDataLst>
      <p:tags r:id="rId6"/>
    </p:custDataLst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57" name=""/>
        <p:cNvGrpSpPr/>
        <p:nvPr/>
      </p:nvGrpSpPr>
      <p:grpSpPr>
        <a:xfrm>
          <a:off x="0" y="0"/>
          <a:ext cx="0" cy="0"/>
        </a:xfrm>
      </p:grpSpPr>
      <p:sp>
        <p:nvSpPr>
          <p:cNvPr id="1048796" name="文本占位符 2"/>
          <p:cNvSpPr>
            <a:spLocks noGrp="1"/>
          </p:cNvSpPr>
          <p:nvPr>
            <p:ph type="body" idx="3"/>
            <p:custDataLst>
              <p:tags r:id="rId3"/>
            </p:custDataLst>
          </p:nvPr>
        </p:nvSpPr>
        <p:spPr/>
        <p:txBody>
          <a:bodyPr/>
          <a:lstStyle/>
          <a:p>
            <a:r>
              <a:rPr lang="zh-CN" altLang="en-US"/>
              <a:t>CONTENTS</a:t>
            </a:r>
            <a:endParaRPr lang="zh-CN" altLang="en-US"/>
          </a:p>
        </p:txBody>
      </p:sp>
      <p:sp>
        <p:nvSpPr>
          <p:cNvPr id="1048798" name="标题 6"/>
          <p:cNvSpPr>
            <a:spLocks noGrp="1"/>
          </p:cNvSpPr>
          <p:nvPr>
            <p:ph type="title" idx="2"/>
            <p:custDataLst>
              <p:tags r:id="rId4"/>
            </p:custDataLst>
          </p:nvPr>
        </p:nvSpPr>
        <p:spPr/>
        <p:txBody>
          <a:bodyPr>
            <a:normAutofit fontScale="96970"/>
          </a:bodyPr>
          <a:lstStyle/>
          <a:p>
            <a:r>
              <a:rPr lang="zh-CN" altLang="en-US"/>
              <a:t>目录</a:t>
            </a:r>
            <a:endParaRPr lang="zh-CN" altLang="en-US"/>
          </a:p>
        </p:txBody>
      </p:sp>
      <p:sp>
        <p:nvSpPr>
          <p:cNvPr id="1048800" name="矩形: 圆角 17"/>
          <p:cNvSpPr/>
          <p:nvPr>
            <p:custDataLst>
              <p:tags r:id="rId5"/>
            </p:custDataLst>
          </p:nvPr>
        </p:nvSpPr>
        <p:spPr>
          <a:xfrm>
            <a:off x="469900" y="2748915"/>
            <a:ext cx="1729105" cy="2520000"/>
          </a:xfrm>
          <a:prstGeom prst="roundRect">
            <a:avLst>
              <a:gd name="adj" fmla="val 5810"/>
            </a:avLst>
          </a:prstGeom>
          <a:solidFill>
            <a:schemeClr val="bg2">
              <a:alpha val="80000"/>
            </a:schemeClr>
          </a:solidFill>
          <a:ln w="25400">
            <a:gradFill flip="none" rotWithShape="1">
              <a:gsLst>
                <a:gs pos="0">
                  <a:schemeClr val="accent1"/>
                </a:gs>
                <a:gs pos="100000">
                  <a:schemeClr val="accent2">
                    <a:alpha val="0"/>
                  </a:schemeClr>
                </a:gs>
              </a:gsLst>
              <a:lin ang="27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 sz="1600">
              <a:cs typeface="MiSans" panose="00000500000000000000" charset="-122"/>
            </a:endParaRPr>
          </a:p>
        </p:txBody>
      </p:sp>
      <p:sp>
        <p:nvSpPr>
          <p:cNvPr id="1048802" name="序号"/>
          <p:cNvSpPr txBox="1"/>
          <p:nvPr>
            <p:custDataLst>
              <p:tags r:id="rId6"/>
            </p:custDataLst>
          </p:nvPr>
        </p:nvSpPr>
        <p:spPr>
          <a:xfrm>
            <a:off x="601980" y="2971165"/>
            <a:ext cx="1457960" cy="593725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2800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2700000" scaled="0"/>
                </a:gradFill>
                <a:latin typeface="+mj-ea"/>
                <a:ea typeface="+mj-ea"/>
                <a:cs typeface="MiSans" panose="00000500000000000000" charset="-122"/>
              </a:rPr>
              <a:t>01.</a:t>
            </a:r>
            <a:endParaRPr lang="en-US" altLang="en-US" sz="2800">
              <a:gradFill>
                <a:gsLst>
                  <a:gs pos="0">
                    <a:schemeClr val="accent1"/>
                  </a:gs>
                  <a:gs pos="100000">
                    <a:schemeClr val="accent2"/>
                  </a:gs>
                </a:gsLst>
                <a:lin ang="2700000" scaled="0"/>
              </a:gradFill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04" name="标题"/>
          <p:cNvSpPr txBox="1"/>
          <p:nvPr>
            <p:custDataLst>
              <p:tags r:id="rId7"/>
            </p:custDataLst>
          </p:nvPr>
        </p:nvSpPr>
        <p:spPr>
          <a:xfrm>
            <a:off x="601980" y="3735070"/>
            <a:ext cx="1552575" cy="1351915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1600" spc="300"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</a:rPr>
              <a:t>添加目录标题</a:t>
            </a:r>
            <a:endParaRPr lang="zh-CN" altLang="en-US" sz="1600" spc="300">
              <a:solidFill>
                <a:schemeClr val="tx1"/>
              </a:solidFill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06" name="矩形: 圆角 7"/>
          <p:cNvSpPr/>
          <p:nvPr>
            <p:custDataLst>
              <p:tags r:id="rId8"/>
            </p:custDataLst>
          </p:nvPr>
        </p:nvSpPr>
        <p:spPr>
          <a:xfrm>
            <a:off x="2374265" y="2748915"/>
            <a:ext cx="1729105" cy="2520000"/>
          </a:xfrm>
          <a:prstGeom prst="roundRect">
            <a:avLst>
              <a:gd name="adj" fmla="val 5810"/>
            </a:avLst>
          </a:prstGeom>
          <a:solidFill>
            <a:schemeClr val="bg2">
              <a:alpha val="80000"/>
            </a:schemeClr>
          </a:solidFill>
          <a:ln w="25400">
            <a:gradFill flip="none" rotWithShape="1">
              <a:gsLst>
                <a:gs pos="0">
                  <a:schemeClr val="accent1"/>
                </a:gs>
                <a:gs pos="100000">
                  <a:schemeClr val="accent2">
                    <a:alpha val="0"/>
                  </a:schemeClr>
                </a:gs>
              </a:gsLst>
              <a:lin ang="27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 sz="1600">
              <a:cs typeface="MiSans" panose="00000500000000000000" charset="-122"/>
            </a:endParaRPr>
          </a:p>
        </p:txBody>
      </p:sp>
      <p:sp>
        <p:nvSpPr>
          <p:cNvPr id="1048808" name="序号"/>
          <p:cNvSpPr txBox="1"/>
          <p:nvPr>
            <p:custDataLst>
              <p:tags r:id="rId9"/>
            </p:custDataLst>
          </p:nvPr>
        </p:nvSpPr>
        <p:spPr>
          <a:xfrm>
            <a:off x="2506345" y="2971165"/>
            <a:ext cx="1457960" cy="593725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2800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2700000" scaled="0"/>
                </a:gradFill>
                <a:latin typeface="+mj-ea"/>
                <a:ea typeface="+mj-ea"/>
                <a:cs typeface="MiSans" panose="00000500000000000000" charset="-122"/>
              </a:rPr>
              <a:t>02.</a:t>
            </a:r>
            <a:endParaRPr lang="en-US" altLang="en-US" sz="2800">
              <a:gradFill>
                <a:gsLst>
                  <a:gs pos="0">
                    <a:schemeClr val="accent1"/>
                  </a:gs>
                  <a:gs pos="100000">
                    <a:schemeClr val="accent2"/>
                  </a:gs>
                </a:gsLst>
                <a:lin ang="2700000" scaled="0"/>
              </a:gradFill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10" name="标题"/>
          <p:cNvSpPr txBox="1"/>
          <p:nvPr>
            <p:custDataLst>
              <p:tags r:id="rId10"/>
            </p:custDataLst>
          </p:nvPr>
        </p:nvSpPr>
        <p:spPr>
          <a:xfrm>
            <a:off x="2506345" y="3735070"/>
            <a:ext cx="1552575" cy="1351915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1600" spc="300"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</a:rPr>
              <a:t>物流融资概述</a:t>
            </a:r>
            <a:endParaRPr lang="zh-CN" altLang="en-US" sz="1600" spc="300">
              <a:solidFill>
                <a:schemeClr val="tx1"/>
              </a:solidFill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12" name="矩形: 圆角 19"/>
          <p:cNvSpPr/>
          <p:nvPr>
            <p:custDataLst>
              <p:tags r:id="rId11"/>
            </p:custDataLst>
          </p:nvPr>
        </p:nvSpPr>
        <p:spPr>
          <a:xfrm>
            <a:off x="4279265" y="2748915"/>
            <a:ext cx="1729105" cy="2520000"/>
          </a:xfrm>
          <a:prstGeom prst="roundRect">
            <a:avLst>
              <a:gd name="adj" fmla="val 5810"/>
            </a:avLst>
          </a:prstGeom>
          <a:solidFill>
            <a:schemeClr val="bg2">
              <a:alpha val="80000"/>
            </a:schemeClr>
          </a:solidFill>
          <a:ln w="25400">
            <a:gradFill flip="none" rotWithShape="1">
              <a:gsLst>
                <a:gs pos="0">
                  <a:schemeClr val="accent1"/>
                </a:gs>
                <a:gs pos="100000">
                  <a:schemeClr val="accent2">
                    <a:alpha val="0"/>
                  </a:schemeClr>
                </a:gs>
              </a:gsLst>
              <a:lin ang="27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 sz="1600">
              <a:cs typeface="MiSans" panose="00000500000000000000" charset="-122"/>
            </a:endParaRPr>
          </a:p>
        </p:txBody>
      </p:sp>
      <p:sp>
        <p:nvSpPr>
          <p:cNvPr id="1048814" name="序号"/>
          <p:cNvSpPr txBox="1"/>
          <p:nvPr>
            <p:custDataLst>
              <p:tags r:id="rId12"/>
            </p:custDataLst>
          </p:nvPr>
        </p:nvSpPr>
        <p:spPr>
          <a:xfrm>
            <a:off x="4410710" y="2971165"/>
            <a:ext cx="1457960" cy="593725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2800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2700000" scaled="0"/>
                </a:gradFill>
                <a:latin typeface="+mj-ea"/>
                <a:ea typeface="+mj-ea"/>
                <a:cs typeface="MiSans" panose="00000500000000000000" charset="-122"/>
              </a:rPr>
              <a:t>03.</a:t>
            </a:r>
            <a:endParaRPr lang="en-US" altLang="en-US" sz="2800">
              <a:gradFill>
                <a:gsLst>
                  <a:gs pos="0">
                    <a:schemeClr val="accent1"/>
                  </a:gs>
                  <a:gs pos="100000">
                    <a:schemeClr val="accent2"/>
                  </a:gs>
                </a:gsLst>
                <a:lin ang="2700000" scaled="0"/>
              </a:gradFill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16" name="标题"/>
          <p:cNvSpPr txBox="1"/>
          <p:nvPr>
            <p:custDataLst>
              <p:tags r:id="rId13"/>
            </p:custDataLst>
          </p:nvPr>
        </p:nvSpPr>
        <p:spPr>
          <a:xfrm>
            <a:off x="4410710" y="3735070"/>
            <a:ext cx="1552575" cy="1351915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1600" spc="300"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</a:rPr>
              <a:t>物流融资的运作模式</a:t>
            </a:r>
            <a:endParaRPr lang="zh-CN" altLang="en-US" sz="1600" spc="300">
              <a:solidFill>
                <a:schemeClr val="tx1"/>
              </a:solidFill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18" name="矩形: 圆角 28"/>
          <p:cNvSpPr/>
          <p:nvPr>
            <p:custDataLst>
              <p:tags r:id="rId14"/>
            </p:custDataLst>
          </p:nvPr>
        </p:nvSpPr>
        <p:spPr>
          <a:xfrm>
            <a:off x="6183630" y="2748915"/>
            <a:ext cx="1729105" cy="2520000"/>
          </a:xfrm>
          <a:prstGeom prst="roundRect">
            <a:avLst>
              <a:gd name="adj" fmla="val 5810"/>
            </a:avLst>
          </a:prstGeom>
          <a:solidFill>
            <a:schemeClr val="bg2">
              <a:alpha val="80000"/>
            </a:schemeClr>
          </a:solidFill>
          <a:ln w="25400">
            <a:gradFill flip="none" rotWithShape="1">
              <a:gsLst>
                <a:gs pos="0">
                  <a:schemeClr val="accent1"/>
                </a:gs>
                <a:gs pos="100000">
                  <a:schemeClr val="accent2">
                    <a:alpha val="0"/>
                  </a:schemeClr>
                </a:gs>
              </a:gsLst>
              <a:lin ang="27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 sz="1600">
              <a:cs typeface="MiSans" panose="00000500000000000000" charset="-122"/>
            </a:endParaRPr>
          </a:p>
        </p:txBody>
      </p:sp>
      <p:sp>
        <p:nvSpPr>
          <p:cNvPr id="1048820" name="序号"/>
          <p:cNvSpPr txBox="1"/>
          <p:nvPr>
            <p:custDataLst>
              <p:tags r:id="rId15"/>
            </p:custDataLst>
          </p:nvPr>
        </p:nvSpPr>
        <p:spPr>
          <a:xfrm>
            <a:off x="6315075" y="2971165"/>
            <a:ext cx="1457960" cy="593725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2800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2700000" scaled="0"/>
                </a:gradFill>
                <a:latin typeface="+mj-ea"/>
                <a:ea typeface="+mj-ea"/>
                <a:cs typeface="MiSans" panose="00000500000000000000" charset="-122"/>
              </a:rPr>
              <a:t>04.</a:t>
            </a:r>
            <a:endParaRPr lang="en-US" altLang="en-US" sz="2800">
              <a:gradFill>
                <a:gsLst>
                  <a:gs pos="0">
                    <a:schemeClr val="accent1"/>
                  </a:gs>
                  <a:gs pos="100000">
                    <a:schemeClr val="accent2"/>
                  </a:gs>
                </a:gsLst>
                <a:lin ang="2700000" scaled="0"/>
              </a:gradFill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22" name="标题"/>
          <p:cNvSpPr txBox="1"/>
          <p:nvPr>
            <p:custDataLst>
              <p:tags r:id="rId16"/>
            </p:custDataLst>
          </p:nvPr>
        </p:nvSpPr>
        <p:spPr>
          <a:xfrm>
            <a:off x="6315075" y="3735070"/>
            <a:ext cx="1552575" cy="1351915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1600" spc="300"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</a:rPr>
              <a:t>物流融资的风险管理</a:t>
            </a:r>
            <a:endParaRPr lang="zh-CN" altLang="en-US" sz="1600" spc="300">
              <a:solidFill>
                <a:schemeClr val="tx1"/>
              </a:solidFill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24" name="矩形: 圆角 37"/>
          <p:cNvSpPr/>
          <p:nvPr>
            <p:custDataLst>
              <p:tags r:id="rId17"/>
            </p:custDataLst>
          </p:nvPr>
        </p:nvSpPr>
        <p:spPr>
          <a:xfrm>
            <a:off x="8087995" y="2748915"/>
            <a:ext cx="1729105" cy="2520000"/>
          </a:xfrm>
          <a:prstGeom prst="roundRect">
            <a:avLst>
              <a:gd name="adj" fmla="val 5810"/>
            </a:avLst>
          </a:prstGeom>
          <a:solidFill>
            <a:schemeClr val="bg2">
              <a:alpha val="80000"/>
            </a:schemeClr>
          </a:solidFill>
          <a:ln w="25400">
            <a:gradFill flip="none" rotWithShape="1">
              <a:gsLst>
                <a:gs pos="0">
                  <a:schemeClr val="accent1"/>
                </a:gs>
                <a:gs pos="100000">
                  <a:schemeClr val="accent2">
                    <a:alpha val="0"/>
                  </a:schemeClr>
                </a:gs>
              </a:gsLst>
              <a:lin ang="27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 sz="1600">
              <a:cs typeface="MiSans" panose="00000500000000000000" charset="-122"/>
            </a:endParaRPr>
          </a:p>
        </p:txBody>
      </p:sp>
      <p:sp>
        <p:nvSpPr>
          <p:cNvPr id="1048826" name="序号"/>
          <p:cNvSpPr txBox="1"/>
          <p:nvPr>
            <p:custDataLst>
              <p:tags r:id="rId18"/>
            </p:custDataLst>
          </p:nvPr>
        </p:nvSpPr>
        <p:spPr>
          <a:xfrm>
            <a:off x="8220075" y="2971165"/>
            <a:ext cx="1457960" cy="593725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2800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2700000" scaled="0"/>
                </a:gradFill>
                <a:latin typeface="+mj-ea"/>
                <a:ea typeface="+mj-ea"/>
                <a:cs typeface="MiSans" panose="00000500000000000000" charset="-122"/>
              </a:rPr>
              <a:t>05.</a:t>
            </a:r>
            <a:endParaRPr lang="en-US" altLang="en-US" sz="2800">
              <a:gradFill>
                <a:gsLst>
                  <a:gs pos="0">
                    <a:schemeClr val="accent1"/>
                  </a:gs>
                  <a:gs pos="100000">
                    <a:schemeClr val="accent2"/>
                  </a:gs>
                </a:gsLst>
                <a:lin ang="2700000" scaled="0"/>
              </a:gradFill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28" name="标题"/>
          <p:cNvSpPr txBox="1"/>
          <p:nvPr>
            <p:custDataLst>
              <p:tags r:id="rId19"/>
            </p:custDataLst>
          </p:nvPr>
        </p:nvSpPr>
        <p:spPr>
          <a:xfrm>
            <a:off x="8220075" y="3735070"/>
            <a:ext cx="1552575" cy="1351915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1600" spc="300"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</a:rPr>
              <a:t>物流融资的案例分析</a:t>
            </a:r>
            <a:endParaRPr lang="zh-CN" altLang="en-US" sz="1600" spc="300">
              <a:solidFill>
                <a:schemeClr val="tx1"/>
              </a:solidFill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30" name="矩形: 圆角 45"/>
          <p:cNvSpPr/>
          <p:nvPr>
            <p:custDataLst>
              <p:tags r:id="rId20"/>
            </p:custDataLst>
          </p:nvPr>
        </p:nvSpPr>
        <p:spPr>
          <a:xfrm>
            <a:off x="9992995" y="2748915"/>
            <a:ext cx="1729105" cy="2520000"/>
          </a:xfrm>
          <a:prstGeom prst="roundRect">
            <a:avLst>
              <a:gd name="adj" fmla="val 5810"/>
            </a:avLst>
          </a:prstGeom>
          <a:solidFill>
            <a:schemeClr val="bg2">
              <a:alpha val="80000"/>
            </a:schemeClr>
          </a:solidFill>
          <a:ln w="25400">
            <a:gradFill flip="none" rotWithShape="1">
              <a:gsLst>
                <a:gs pos="0">
                  <a:schemeClr val="accent1"/>
                </a:gs>
                <a:gs pos="100000">
                  <a:schemeClr val="accent2">
                    <a:alpha val="0"/>
                  </a:schemeClr>
                </a:gs>
              </a:gsLst>
              <a:lin ang="27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 sz="1600">
              <a:cs typeface="MiSans" panose="00000500000000000000" charset="-122"/>
            </a:endParaRPr>
          </a:p>
        </p:txBody>
      </p:sp>
      <p:sp>
        <p:nvSpPr>
          <p:cNvPr id="1048832" name="序号"/>
          <p:cNvSpPr txBox="1"/>
          <p:nvPr>
            <p:custDataLst>
              <p:tags r:id="rId21"/>
            </p:custDataLst>
          </p:nvPr>
        </p:nvSpPr>
        <p:spPr>
          <a:xfrm>
            <a:off x="10124440" y="2971165"/>
            <a:ext cx="1457960" cy="593725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2800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2700000" scaled="0"/>
                </a:gradFill>
                <a:latin typeface="+mj-ea"/>
                <a:ea typeface="+mj-ea"/>
                <a:cs typeface="MiSans" panose="00000500000000000000" charset="-122"/>
              </a:rPr>
              <a:t>06.</a:t>
            </a:r>
            <a:endParaRPr lang="en-US" altLang="en-US" sz="2800">
              <a:gradFill>
                <a:gsLst>
                  <a:gs pos="0">
                    <a:schemeClr val="accent1"/>
                  </a:gs>
                  <a:gs pos="100000">
                    <a:schemeClr val="accent2"/>
                  </a:gs>
                </a:gsLst>
                <a:lin ang="2700000" scaled="0"/>
              </a:gradFill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34" name="标题"/>
          <p:cNvSpPr txBox="1"/>
          <p:nvPr>
            <p:custDataLst>
              <p:tags r:id="rId22"/>
            </p:custDataLst>
          </p:nvPr>
        </p:nvSpPr>
        <p:spPr>
          <a:xfrm>
            <a:off x="10124440" y="3735070"/>
            <a:ext cx="1552575" cy="1351915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1600" spc="300"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</a:rPr>
              <a:t>物流融资的发展趋势与前景</a:t>
            </a:r>
            <a:endParaRPr lang="zh-CN" altLang="en-US" sz="1600" spc="300">
              <a:solidFill>
                <a:schemeClr val="tx1"/>
              </a:solidFill>
              <a:latin typeface="+mj-ea"/>
              <a:ea typeface="+mj-ea"/>
              <a:cs typeface="MiSans" panose="00000500000000000000" charset="-122"/>
            </a:endParaRPr>
          </a:p>
        </p:txBody>
      </p:sp>
    </p:spTree>
    <p:custDataLst>
      <p:tags r:id="rId23"/>
    </p:custDataLst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65" name=""/>
        <p:cNvGrpSpPr/>
        <p:nvPr/>
      </p:nvGrpSpPr>
      <p:grpSpPr>
        <a:xfrm>
          <a:off x="0" y="0"/>
          <a:ext cx="0" cy="0"/>
        </a:xfrm>
      </p:grpSpPr>
      <p:sp>
        <p:nvSpPr>
          <p:cNvPr id="1048868" name="文本占位符 3"/>
          <p:cNvSpPr>
            <a:spLocks noGrp="1"/>
          </p:cNvSpPr>
          <p:nvPr>
            <p:ph type="body" idx="2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zh-CN" altLang="en-US"/>
              <a:t>PART ONE</a:t>
            </a:r>
            <a:endParaRPr lang="zh-CN" altLang="en-US"/>
          </a:p>
        </p:txBody>
      </p:sp>
      <p:sp>
        <p:nvSpPr>
          <p:cNvPr id="1048870" name="标题 4"/>
          <p:cNvSpPr>
            <a:spLocks noGrp="1"/>
          </p:cNvSpPr>
          <p:nvPr>
            <p:ph type="title" idx="1"/>
            <p:custDataLst>
              <p:tags r:id="rId3"/>
            </p:custDataLst>
          </p:nvPr>
        </p:nvSpPr>
        <p:spPr/>
        <p:txBody>
          <a:bodyPr/>
          <a:lstStyle/>
          <a:p>
            <a:r>
              <a:rPr lang="zh-CN" altLang="en-US"/>
              <a:t>单击添加章节标题</a:t>
            </a:r>
            <a:endParaRPr lang="zh-CN" altLang="en-US"/>
          </a:p>
        </p:txBody>
      </p:sp>
    </p:spTree>
    <p:custDataLst>
      <p:tags r:id="rId4"/>
    </p:custDataLst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73" name=""/>
        <p:cNvGrpSpPr/>
        <p:nvPr/>
      </p:nvGrpSpPr>
      <p:grpSpPr>
        <a:xfrm>
          <a:off x="0" y="0"/>
          <a:ext cx="0" cy="0"/>
        </a:xfrm>
      </p:grpSpPr>
      <p:sp>
        <p:nvSpPr>
          <p:cNvPr id="1048904" name="文本占位符 3"/>
          <p:cNvSpPr>
            <a:spLocks noGrp="1"/>
          </p:cNvSpPr>
          <p:nvPr>
            <p:ph type="body" idx="2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zh-CN" altLang="en-US"/>
              <a:t>PART TWO</a:t>
            </a:r>
            <a:endParaRPr lang="zh-CN" altLang="en-US"/>
          </a:p>
        </p:txBody>
      </p:sp>
      <p:sp>
        <p:nvSpPr>
          <p:cNvPr id="1048906" name="标题 4"/>
          <p:cNvSpPr>
            <a:spLocks noGrp="1"/>
          </p:cNvSpPr>
          <p:nvPr>
            <p:ph type="title" idx="1"/>
            <p:custDataLst>
              <p:tags r:id="rId3"/>
            </p:custDataLst>
          </p:nvPr>
        </p:nvSpPr>
        <p:spPr/>
        <p:txBody>
          <a:bodyPr/>
          <a:lstStyle/>
          <a:p>
            <a:r>
              <a:rPr lang="zh-CN" altLang="en-US"/>
              <a:t>物流融资概述</a:t>
            </a:r>
            <a:endParaRPr lang="zh-CN" altLang="en-US"/>
          </a:p>
        </p:txBody>
      </p:sp>
    </p:spTree>
    <p:custDataLst>
      <p:tags r:id="rId4"/>
    </p:custDataLst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81" name=""/>
        <p:cNvGrpSpPr/>
        <p:nvPr/>
      </p:nvGrpSpPr>
      <p:grpSpPr>
        <a:xfrm>
          <a:off x="0" y="0"/>
          <a:ext cx="0" cy="0"/>
        </a:xfrm>
      </p:grpSpPr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89" name=""/>
        <p:cNvGrpSpPr/>
        <p:nvPr/>
      </p:nvGrpSpPr>
      <p:grpSpPr>
        <a:xfrm>
          <a:off x="0" y="0"/>
          <a:ext cx="0" cy="0"/>
        </a:xfrm>
      </p:grpSpPr>
      <p:sp>
        <p:nvSpPr>
          <p:cNvPr id="1048968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1667"/>
          </a:bodyPr>
          <a:lstStyle/>
          <a:p>
            <a:r>
              <a:rPr lang="zh-CN" altLang="en-US"/>
              <a:t>物流融资的定义</a:t>
            </a:r>
            <a:endParaRPr lang="zh-CN" altLang="en-US"/>
          </a:p>
        </p:txBody>
      </p:sp>
      <p:sp>
        <p:nvSpPr>
          <p:cNvPr id="1048970" name="圆角矩形 3"/>
          <p:cNvSpPr/>
          <p:nvPr>
            <p:custDataLst>
              <p:tags r:id="rId2"/>
            </p:custDataLst>
          </p:nvPr>
        </p:nvSpPr>
        <p:spPr>
          <a:xfrm rot="16200000">
            <a:off x="5609370" y="-3507110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79400" dist="114300" dir="1020000" algn="bl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lvl="0" algn="ctr">
              <a:lnSpc>
                <a:spcPct val="120000"/>
              </a:lnSpc>
              <a:buClrTx/>
              <a:buSzTx/>
              <a:buFontTx/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72" name="圆角矩形 4"/>
          <p:cNvSpPr/>
          <p:nvPr>
            <p:custDataLst>
              <p:tags r:id="rId3"/>
            </p:custDataLst>
          </p:nvPr>
        </p:nvSpPr>
        <p:spPr>
          <a:xfrm rot="16200000">
            <a:off x="201507" y="1900753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blurRad="381000" dist="63500" dir="18900000" algn="bl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 fontAlgn="auto">
              <a:lnSpc>
                <a:spcPct val="120000"/>
              </a:lnSpc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8974" name="圆角矩形 5"/>
          <p:cNvSpPr/>
          <p:nvPr>
            <p:custDataLst>
              <p:tags r:id="rId4"/>
            </p:custDataLst>
          </p:nvPr>
        </p:nvSpPr>
        <p:spPr>
          <a:xfrm rot="16200000">
            <a:off x="5610644" y="-2234634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79400" dist="114300" dir="1020000" algn="bl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lvl="0" algn="ctr">
              <a:lnSpc>
                <a:spcPct val="120000"/>
              </a:lnSpc>
              <a:buClrTx/>
              <a:buSzTx/>
              <a:buFontTx/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76" name="圆角矩形 6"/>
          <p:cNvSpPr/>
          <p:nvPr>
            <p:custDataLst>
              <p:tags r:id="rId5"/>
            </p:custDataLst>
          </p:nvPr>
        </p:nvSpPr>
        <p:spPr>
          <a:xfrm rot="16200000">
            <a:off x="202781" y="3173866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blurRad="381000" dist="63500" dir="18900000" algn="bl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lvl="0" algn="ctr">
              <a:lnSpc>
                <a:spcPct val="120000"/>
              </a:lnSpc>
              <a:buClrTx/>
              <a:buSzTx/>
              <a:buFontTx/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8978" name="圆角矩形 9"/>
          <p:cNvSpPr/>
          <p:nvPr>
            <p:custDataLst>
              <p:tags r:id="rId6"/>
            </p:custDataLst>
          </p:nvPr>
        </p:nvSpPr>
        <p:spPr>
          <a:xfrm rot="16200000">
            <a:off x="5609370" y="-986372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79400" dist="114300" dir="1020000" algn="bl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lvl="0" algn="ctr">
              <a:lnSpc>
                <a:spcPct val="120000"/>
              </a:lnSpc>
              <a:buClrTx/>
              <a:buSzTx/>
              <a:buFontTx/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80" name="圆角矩形 10"/>
          <p:cNvSpPr/>
          <p:nvPr>
            <p:custDataLst>
              <p:tags r:id="rId7"/>
            </p:custDataLst>
          </p:nvPr>
        </p:nvSpPr>
        <p:spPr>
          <a:xfrm rot="16200000">
            <a:off x="201507" y="4421491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blurRad="381000" dist="63500" dir="18900000" algn="bl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 fontAlgn="auto">
              <a:lnSpc>
                <a:spcPct val="120000"/>
              </a:lnSpc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8982" name="圆角矩形 11"/>
          <p:cNvSpPr/>
          <p:nvPr>
            <p:custDataLst>
              <p:tags r:id="rId8"/>
            </p:custDataLst>
          </p:nvPr>
        </p:nvSpPr>
        <p:spPr>
          <a:xfrm rot="16200000">
            <a:off x="5610644" y="285467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79400" dist="114300" dir="1020000" algn="bl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lvl="0" algn="ctr">
              <a:lnSpc>
                <a:spcPct val="120000"/>
              </a:lnSpc>
              <a:buClrTx/>
              <a:buSzTx/>
              <a:buFontTx/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84" name="圆角矩形 12"/>
          <p:cNvSpPr/>
          <p:nvPr>
            <p:custDataLst>
              <p:tags r:id="rId9"/>
            </p:custDataLst>
          </p:nvPr>
        </p:nvSpPr>
        <p:spPr>
          <a:xfrm rot="16200000">
            <a:off x="202781" y="5693967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blurRad="381000" dist="63500" dir="18900000" algn="bl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lvl="0" algn="ctr">
              <a:lnSpc>
                <a:spcPct val="120000"/>
              </a:lnSpc>
              <a:buClrTx/>
              <a:buSzTx/>
              <a:buFontTx/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8986" name="文本框 7"/>
          <p:cNvSpPr txBox="1"/>
          <p:nvPr>
            <p:custDataLst>
              <p:tags r:id="rId10"/>
            </p:custDataLst>
          </p:nvPr>
        </p:nvSpPr>
        <p:spPr>
          <a:xfrm>
            <a:off x="1071914" y="4011138"/>
            <a:ext cx="10501055" cy="965843"/>
          </a:xfrm>
          <a:prstGeom prst="rect">
            <a:avLst/>
          </a:prstGeom>
        </p:spPr>
        <p:txBody>
          <a:bodyPr vert="horz" wrap="square" lIns="90000" tIns="46800" rIns="0" bIns="46800" rtlCol="0" anchor="ctr" anchorCtr="0">
            <a:normAutofit fontScale="83333" lnSpcReduction="10000"/>
          </a:bodyPr>
          <a:lstStyle>
            <a:defPPr>
              <a:defRPr lang="zh-CN"/>
            </a:defPPr>
            <a:lvl1pPr marL="0" algn="l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buNone/>
              <a:defRPr sz="1600" b="0" u="none" strike="noStrike" kern="1200" cap="none" spc="200" normalizeH="0" baseline="0"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400">
                <a:latin typeface="+mn-ea"/>
                <a:ea typeface="+mn-ea"/>
              </a:rPr>
              <a:t>物流融资是银行、物流公司和中小企业三方合作，通过控制物流信息来控制商品，从而为中小企业提供融资服务的一种融资方式。</a:t>
            </a:r>
            <a:endParaRPr lang="zh-CN" altLang="en-US" sz="2400">
              <a:latin typeface="+mn-ea"/>
              <a:ea typeface="+mn-ea"/>
            </a:endParaRPr>
          </a:p>
        </p:txBody>
      </p:sp>
      <p:sp>
        <p:nvSpPr>
          <p:cNvPr id="1048988" name="文本框 8"/>
          <p:cNvSpPr txBox="1"/>
          <p:nvPr>
            <p:custDataLst>
              <p:tags r:id="rId11"/>
            </p:custDataLst>
          </p:nvPr>
        </p:nvSpPr>
        <p:spPr>
          <a:xfrm>
            <a:off x="1071914" y="5284251"/>
            <a:ext cx="10501055" cy="965047"/>
          </a:xfrm>
          <a:prstGeom prst="rect">
            <a:avLst/>
          </a:prstGeom>
        </p:spPr>
        <p:txBody>
          <a:bodyPr vert="horz" wrap="square" lIns="90000" tIns="46800" rIns="90000" bIns="46800" rtlCol="0" anchor="ctr" anchorCtr="0">
            <a:normAutofit fontScale="83333" lnSpcReduction="10000"/>
          </a:bodyPr>
          <a:lstStyle>
            <a:defPPr>
              <a:defRPr lang="zh-CN"/>
            </a:defPPr>
            <a:lvl1pPr marL="0" algn="l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buNone/>
              <a:defRPr sz="1600" b="0" u="none" strike="noStrike" kern="1200" cap="none" spc="200" normalizeH="0" baseline="0"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400">
                <a:latin typeface="+mn-ea"/>
                <a:ea typeface="+mn-ea"/>
              </a:rPr>
              <a:t>物流融资是银行、物流公司和中小企业三方合作，通过控制物流信息来控制商品，从而为中小企业提供融资服务的一种融资方式。</a:t>
            </a:r>
            <a:endParaRPr lang="zh-CN" altLang="en-US" sz="2400">
              <a:latin typeface="+mn-ea"/>
              <a:ea typeface="+mn-ea"/>
            </a:endParaRPr>
          </a:p>
        </p:txBody>
      </p:sp>
      <p:sp>
        <p:nvSpPr>
          <p:cNvPr id="1048990" name="文本框 13"/>
          <p:cNvSpPr txBox="1"/>
          <p:nvPr>
            <p:custDataLst>
              <p:tags r:id="rId12"/>
            </p:custDataLst>
          </p:nvPr>
        </p:nvSpPr>
        <p:spPr>
          <a:xfrm>
            <a:off x="1071914" y="1490400"/>
            <a:ext cx="10501055" cy="965843"/>
          </a:xfrm>
          <a:prstGeom prst="rect">
            <a:avLst/>
          </a:prstGeom>
        </p:spPr>
        <p:txBody>
          <a:bodyPr vert="horz" wrap="square" lIns="90000" tIns="46800" rIns="0" bIns="46800" rtlCol="0" anchor="ctr" anchorCtr="0">
            <a:normAutofit fontScale="83333" lnSpcReduction="10000"/>
          </a:bodyPr>
          <a:lstStyle>
            <a:defPPr>
              <a:defRPr lang="zh-CN"/>
            </a:defPPr>
            <a:lvl1pPr marL="0" algn="l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buNone/>
              <a:defRPr sz="1600" b="0" u="none" strike="noStrike" kern="1200" cap="none" spc="200" normalizeH="0" baseline="0"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400">
                <a:latin typeface="+mn-ea"/>
                <a:ea typeface="+mn-ea"/>
              </a:rPr>
              <a:t>物流融资是指企业利用物流信息平台，通过控制物流信息来控制商品，从而从银行获得贷款的一种融资方式。</a:t>
            </a:r>
            <a:endParaRPr lang="zh-CN" altLang="en-US" sz="2400">
              <a:latin typeface="+mn-ea"/>
              <a:ea typeface="+mn-ea"/>
            </a:endParaRPr>
          </a:p>
        </p:txBody>
      </p:sp>
      <p:sp>
        <p:nvSpPr>
          <p:cNvPr id="1048992" name="文本框 14"/>
          <p:cNvSpPr txBox="1"/>
          <p:nvPr>
            <p:custDataLst>
              <p:tags r:id="rId13"/>
            </p:custDataLst>
          </p:nvPr>
        </p:nvSpPr>
        <p:spPr>
          <a:xfrm>
            <a:off x="1071914" y="2764787"/>
            <a:ext cx="10501055" cy="965047"/>
          </a:xfrm>
          <a:prstGeom prst="rect">
            <a:avLst/>
          </a:prstGeom>
        </p:spPr>
        <p:txBody>
          <a:bodyPr vert="horz" wrap="square" lIns="90000" tIns="46800" rIns="90000" bIns="46800" rtlCol="0" anchor="ctr" anchorCtr="0">
            <a:normAutofit fontScale="83333" lnSpcReduction="10000"/>
          </a:bodyPr>
          <a:lstStyle>
            <a:defPPr>
              <a:defRPr lang="zh-CN"/>
            </a:defPPr>
            <a:lvl1pPr marL="0" algn="l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buNone/>
              <a:defRPr sz="1600" b="0" u="none" strike="noStrike" kern="1200" cap="none" spc="200" normalizeH="0" baseline="0"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400">
                <a:latin typeface="+mn-ea"/>
                <a:ea typeface="+mn-ea"/>
              </a:rPr>
              <a:t>物流融资是银行与物流公司合作，通过控制物流信息来控制商品，从而为中小企业提供融资服务的一种融资方式。</a:t>
            </a:r>
            <a:endParaRPr lang="zh-CN" altLang="en-US" sz="2400">
              <a:latin typeface="+mn-ea"/>
              <a:ea typeface="+mn-ea"/>
            </a:endParaRPr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97" name=""/>
        <p:cNvGrpSpPr/>
        <p:nvPr/>
      </p:nvGrpSpPr>
      <p:grpSpPr>
        <a:xfrm>
          <a:off x="0" y="0"/>
          <a:ext cx="0" cy="0"/>
        </a:xfrm>
      </p:grpSpPr>
      <p:sp>
        <p:nvSpPr>
          <p:cNvPr id="1049026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lstStyle/>
          <a:p>
            <a:r>
              <a:rPr lang="zh-CN" altLang="en-US"/>
              <a:t>物流融资的发展历程</a:t>
            </a:r>
            <a:endParaRPr lang="zh-CN" altLang="en-US"/>
          </a:p>
        </p:txBody>
      </p:sp>
      <p:sp>
        <p:nvSpPr>
          <p:cNvPr id="1049028" name="任意多边形: 形状 64"/>
          <p:cNvSpPr/>
          <p:nvPr>
            <p:custDataLst>
              <p:tags r:id="rId2"/>
            </p:custDataLst>
          </p:nvPr>
        </p:nvSpPr>
        <p:spPr>
          <a:xfrm rot="10800000">
            <a:off x="1356977" y="1490400"/>
            <a:ext cx="4379317" cy="2231513"/>
          </a:xfrm>
          <a:custGeom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 sz="4000" b="1"/>
          </a:p>
        </p:txBody>
      </p:sp>
      <p:sp>
        <p:nvSpPr>
          <p:cNvPr id="1049030" name="矩形 65"/>
          <p:cNvSpPr/>
          <p:nvPr>
            <p:custDataLst>
              <p:tags r:id="rId3"/>
            </p:custDataLst>
          </p:nvPr>
        </p:nvSpPr>
        <p:spPr>
          <a:xfrm>
            <a:off x="1243950" y="1850436"/>
            <a:ext cx="215994" cy="215994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032" name="文本框 66"/>
          <p:cNvSpPr txBox="1"/>
          <p:nvPr>
            <p:custDataLst>
              <p:tags r:id="rId4"/>
            </p:custDataLst>
          </p:nvPr>
        </p:nvSpPr>
        <p:spPr>
          <a:xfrm>
            <a:off x="1621765" y="1752013"/>
            <a:ext cx="3849751" cy="1261958"/>
          </a:xfrm>
          <a:prstGeom prst="rect">
            <a:avLst/>
          </a:prstGeom>
          <a:noFill/>
        </p:spPr>
        <p:txBody>
          <a:bodyPr vert="horz" wrap="square" lIns="90000" tIns="46800" rIns="90000" bIns="4680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buClrTx/>
              <a:buSzTx/>
              <a:buFontTx/>
            </a:pPr>
            <a:r>
              <a:rPr lang="zh-CN" altLang="en-US" sz="2000" spc="150">
                <a:solidFill>
                  <a:schemeClr val="lt1">
                    <a:lumMod val="100000"/>
                  </a:schemeClr>
                </a:solidFill>
                <a:latin typeface="Arial" pitchFamily="34" charset="0"/>
                <a:ea typeface="微软雅黑" panose="020b0503020204020204" charset="-122"/>
                <a:sym typeface="+mn-ea"/>
              </a:rPr>
              <a:t>物流融资的起源</a:t>
            </a:r>
            <a:endParaRPr lang="zh-CN" altLang="en-US" sz="2000" spc="150">
              <a:solidFill>
                <a:schemeClr val="lt1">
                  <a:lumMod val="100000"/>
                </a:schemeClr>
              </a:solidFill>
              <a:latin typeface="Arial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034" name="任意多边形: 形状 68"/>
          <p:cNvSpPr/>
          <p:nvPr>
            <p:custDataLst>
              <p:tags r:id="rId5"/>
            </p:custDataLst>
          </p:nvPr>
        </p:nvSpPr>
        <p:spPr>
          <a:xfrm rot="10800000">
            <a:off x="6505422" y="1490400"/>
            <a:ext cx="4379317" cy="2231513"/>
          </a:xfrm>
          <a:custGeom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036" name="矩形 69"/>
          <p:cNvSpPr/>
          <p:nvPr>
            <p:custDataLst>
              <p:tags r:id="rId6"/>
            </p:custDataLst>
          </p:nvPr>
        </p:nvSpPr>
        <p:spPr>
          <a:xfrm>
            <a:off x="6391760" y="1850436"/>
            <a:ext cx="215994" cy="215994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038" name="文本框 70"/>
          <p:cNvSpPr txBox="1"/>
          <p:nvPr>
            <p:custDataLst>
              <p:tags r:id="rId7"/>
            </p:custDataLst>
          </p:nvPr>
        </p:nvSpPr>
        <p:spPr>
          <a:xfrm>
            <a:off x="6770210" y="1752013"/>
            <a:ext cx="3849751" cy="1261958"/>
          </a:xfrm>
          <a:prstGeom prst="rect">
            <a:avLst/>
          </a:prstGeom>
          <a:noFill/>
        </p:spPr>
        <p:txBody>
          <a:bodyPr vert="horz" wrap="square" lIns="90000" tIns="46800" rIns="90000" bIns="4680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ea typeface="微软雅黑" panose="020b0503020204020204" charset="-122"/>
                <a:sym typeface="+mn-ea"/>
              </a:rPr>
              <a:t>物流融资的发展阶段</a:t>
            </a:r>
            <a:endParaRPr lang="zh-CN" altLang="en-US" sz="2000" spc="150">
              <a:solidFill>
                <a:schemeClr val="tx1">
                  <a:lumMod val="75000"/>
                  <a:lumOff val="25000"/>
                </a:schemeClr>
              </a:solidFill>
              <a:latin typeface="Arial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040" name="任意多边形: 形状 72"/>
          <p:cNvSpPr/>
          <p:nvPr>
            <p:custDataLst>
              <p:tags r:id="rId8"/>
            </p:custDataLst>
          </p:nvPr>
        </p:nvSpPr>
        <p:spPr>
          <a:xfrm rot="10800000">
            <a:off x="1356977" y="4018269"/>
            <a:ext cx="4379317" cy="2231513"/>
          </a:xfrm>
          <a:custGeom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 sz="4000" b="1"/>
          </a:p>
        </p:txBody>
      </p:sp>
      <p:sp>
        <p:nvSpPr>
          <p:cNvPr id="1049042" name="文本框 74"/>
          <p:cNvSpPr txBox="1"/>
          <p:nvPr>
            <p:custDataLst>
              <p:tags r:id="rId9"/>
            </p:custDataLst>
          </p:nvPr>
        </p:nvSpPr>
        <p:spPr>
          <a:xfrm>
            <a:off x="1621765" y="4279247"/>
            <a:ext cx="3849751" cy="1261958"/>
          </a:xfrm>
          <a:prstGeom prst="rect">
            <a:avLst/>
          </a:prstGeom>
          <a:noFill/>
        </p:spPr>
        <p:txBody>
          <a:bodyPr vert="horz" wrap="square" lIns="90000" tIns="46800" rIns="90000" bIns="4680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zh-CN" altLang="en-US" sz="2000" spc="150">
                <a:solidFill>
                  <a:schemeClr val="lt1">
                    <a:lumMod val="100000"/>
                  </a:schemeClr>
                </a:solidFill>
                <a:latin typeface="Arial" pitchFamily="34" charset="0"/>
                <a:ea typeface="微软雅黑" panose="020b0503020204020204" charset="-122"/>
                <a:sym typeface="+mn-ea"/>
              </a:rPr>
              <a:t>物流融资的成熟阶段</a:t>
            </a:r>
            <a:endParaRPr lang="zh-CN" altLang="en-US" sz="2000" spc="150">
              <a:solidFill>
                <a:schemeClr val="lt1">
                  <a:lumMod val="100000"/>
                </a:schemeClr>
              </a:solidFill>
              <a:latin typeface="Arial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044" name="矩形 73"/>
          <p:cNvSpPr/>
          <p:nvPr>
            <p:custDataLst>
              <p:tags r:id="rId10"/>
            </p:custDataLst>
          </p:nvPr>
        </p:nvSpPr>
        <p:spPr>
          <a:xfrm>
            <a:off x="1243950" y="4378304"/>
            <a:ext cx="215994" cy="215994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046" name="任意多边形: 形状 83"/>
          <p:cNvSpPr/>
          <p:nvPr>
            <p:custDataLst>
              <p:tags r:id="rId11"/>
            </p:custDataLst>
          </p:nvPr>
        </p:nvSpPr>
        <p:spPr>
          <a:xfrm rot="10800000">
            <a:off x="6563205" y="4018269"/>
            <a:ext cx="4379317" cy="2231513"/>
          </a:xfrm>
          <a:custGeom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048" name="矩形 84"/>
          <p:cNvSpPr/>
          <p:nvPr>
            <p:custDataLst>
              <p:tags r:id="rId12"/>
            </p:custDataLst>
          </p:nvPr>
        </p:nvSpPr>
        <p:spPr>
          <a:xfrm>
            <a:off x="6450178" y="4378304"/>
            <a:ext cx="215994" cy="215994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050" name="文本框 85"/>
          <p:cNvSpPr txBox="1"/>
          <p:nvPr>
            <p:custDataLst>
              <p:tags r:id="rId13"/>
            </p:custDataLst>
          </p:nvPr>
        </p:nvSpPr>
        <p:spPr>
          <a:xfrm>
            <a:off x="6827993" y="4279247"/>
            <a:ext cx="3849751" cy="1261958"/>
          </a:xfrm>
          <a:prstGeom prst="rect">
            <a:avLst/>
          </a:prstGeom>
          <a:noFill/>
        </p:spPr>
        <p:txBody>
          <a:bodyPr vert="horz" wrap="square" lIns="90000" tIns="46800" rIns="90000" bIns="4680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ea typeface="微软雅黑" panose="020b0503020204020204" charset="-122"/>
                <a:sym typeface="+mn-ea"/>
              </a:rPr>
              <a:t>物流融资的未来趋势</a:t>
            </a:r>
            <a:endParaRPr lang="zh-CN" altLang="en-US" sz="2000" spc="150">
              <a:solidFill>
                <a:schemeClr val="tx1">
                  <a:lumMod val="75000"/>
                  <a:lumOff val="25000"/>
                </a:schemeClr>
              </a:solidFill>
              <a:latin typeface="Arial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05" name=""/>
        <p:cNvGrpSpPr/>
        <p:nvPr/>
      </p:nvGrpSpPr>
      <p:grpSpPr>
        <a:xfrm>
          <a:off x="0" y="0"/>
          <a:ext cx="0" cy="0"/>
        </a:xfrm>
      </p:grpSpPr>
      <p:sp>
        <p:nvSpPr>
          <p:cNvPr id="1049084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lstStyle/>
          <a:p>
            <a:r>
              <a:rPr lang="zh-CN" altLang="en-US"/>
              <a:t>物流融资的重要性</a:t>
            </a:r>
            <a:endParaRPr lang="zh-CN" altLang="en-US"/>
          </a:p>
        </p:txBody>
      </p:sp>
      <p:sp>
        <p:nvSpPr>
          <p:cNvPr id="1049086" name="圆角矩形 3"/>
          <p:cNvSpPr/>
          <p:nvPr>
            <p:custDataLst>
              <p:tags r:id="rId2"/>
            </p:custDataLst>
          </p:nvPr>
        </p:nvSpPr>
        <p:spPr>
          <a:xfrm rot="16200000">
            <a:off x="5609370" y="-3507110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79400" dist="114300" dir="1020000" algn="bl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lvl="0" algn="ctr">
              <a:lnSpc>
                <a:spcPct val="120000"/>
              </a:lnSpc>
              <a:buClrTx/>
              <a:buSzTx/>
              <a:buFontTx/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88" name="圆角矩形 4"/>
          <p:cNvSpPr/>
          <p:nvPr>
            <p:custDataLst>
              <p:tags r:id="rId3"/>
            </p:custDataLst>
          </p:nvPr>
        </p:nvSpPr>
        <p:spPr>
          <a:xfrm rot="16200000">
            <a:off x="201507" y="1900753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blurRad="381000" dist="63500" dir="18900000" algn="bl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 fontAlgn="auto">
              <a:lnSpc>
                <a:spcPct val="120000"/>
              </a:lnSpc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090" name="圆角矩形 5"/>
          <p:cNvSpPr/>
          <p:nvPr>
            <p:custDataLst>
              <p:tags r:id="rId4"/>
            </p:custDataLst>
          </p:nvPr>
        </p:nvSpPr>
        <p:spPr>
          <a:xfrm rot="16200000">
            <a:off x="5610644" y="-2234634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79400" dist="114300" dir="1020000" algn="bl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lvl="0" algn="ctr">
              <a:lnSpc>
                <a:spcPct val="120000"/>
              </a:lnSpc>
              <a:buClrTx/>
              <a:buSzTx/>
              <a:buFontTx/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92" name="圆角矩形 6"/>
          <p:cNvSpPr/>
          <p:nvPr>
            <p:custDataLst>
              <p:tags r:id="rId5"/>
            </p:custDataLst>
          </p:nvPr>
        </p:nvSpPr>
        <p:spPr>
          <a:xfrm rot="16200000">
            <a:off x="202781" y="3173866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blurRad="381000" dist="63500" dir="18900000" algn="bl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lvl="0" algn="ctr">
              <a:lnSpc>
                <a:spcPct val="120000"/>
              </a:lnSpc>
              <a:buClrTx/>
              <a:buSzTx/>
              <a:buFontTx/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094" name="圆角矩形 9"/>
          <p:cNvSpPr/>
          <p:nvPr>
            <p:custDataLst>
              <p:tags r:id="rId6"/>
            </p:custDataLst>
          </p:nvPr>
        </p:nvSpPr>
        <p:spPr>
          <a:xfrm rot="16200000">
            <a:off x="5609370" y="-986372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79400" dist="114300" dir="1020000" algn="bl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lvl="0" algn="ctr">
              <a:lnSpc>
                <a:spcPct val="120000"/>
              </a:lnSpc>
              <a:buClrTx/>
              <a:buSzTx/>
              <a:buFontTx/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96" name="圆角矩形 10"/>
          <p:cNvSpPr/>
          <p:nvPr>
            <p:custDataLst>
              <p:tags r:id="rId7"/>
            </p:custDataLst>
          </p:nvPr>
        </p:nvSpPr>
        <p:spPr>
          <a:xfrm rot="16200000">
            <a:off x="201507" y="4421491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blurRad="381000" dist="63500" dir="18900000" algn="bl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 fontAlgn="auto">
              <a:lnSpc>
                <a:spcPct val="120000"/>
              </a:lnSpc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098" name="圆角矩形 11"/>
          <p:cNvSpPr/>
          <p:nvPr>
            <p:custDataLst>
              <p:tags r:id="rId8"/>
            </p:custDataLst>
          </p:nvPr>
        </p:nvSpPr>
        <p:spPr>
          <a:xfrm rot="16200000">
            <a:off x="5610644" y="285467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79400" dist="114300" dir="1020000" algn="bl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lvl="0" algn="ctr">
              <a:lnSpc>
                <a:spcPct val="120000"/>
              </a:lnSpc>
              <a:buClrTx/>
              <a:buSzTx/>
              <a:buFontTx/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00" name="圆角矩形 12"/>
          <p:cNvSpPr/>
          <p:nvPr>
            <p:custDataLst>
              <p:tags r:id="rId9"/>
            </p:custDataLst>
          </p:nvPr>
        </p:nvSpPr>
        <p:spPr>
          <a:xfrm rot="16200000">
            <a:off x="202781" y="5693967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blurRad="381000" dist="63500" dir="18900000" algn="bl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lvl="0" algn="ctr">
              <a:lnSpc>
                <a:spcPct val="120000"/>
              </a:lnSpc>
              <a:buClrTx/>
              <a:buSzTx/>
              <a:buFontTx/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102" name="文本框 7"/>
          <p:cNvSpPr txBox="1"/>
          <p:nvPr>
            <p:custDataLst>
              <p:tags r:id="rId10"/>
            </p:custDataLst>
          </p:nvPr>
        </p:nvSpPr>
        <p:spPr>
          <a:xfrm>
            <a:off x="1071914" y="4011138"/>
            <a:ext cx="10501055" cy="965843"/>
          </a:xfrm>
          <a:prstGeom prst="rect">
            <a:avLst/>
          </a:prstGeom>
        </p:spPr>
        <p:txBody>
          <a:bodyPr vert="horz" wrap="square" lIns="90000" tIns="46800" rIns="0" bIns="4680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buNone/>
              <a:defRPr sz="1600" b="0" u="none" strike="noStrike" kern="1200" cap="none" spc="200" normalizeH="0" baseline="0"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400">
                <a:latin typeface="+mn-ea"/>
                <a:ea typeface="+mn-ea"/>
              </a:rPr>
              <a:t>促进企业供应链的优化</a:t>
            </a:r>
            <a:endParaRPr lang="zh-CN" altLang="en-US" sz="2400">
              <a:latin typeface="+mn-ea"/>
              <a:ea typeface="+mn-ea"/>
            </a:endParaRPr>
          </a:p>
        </p:txBody>
      </p:sp>
      <p:sp>
        <p:nvSpPr>
          <p:cNvPr id="1049104" name="文本框 8"/>
          <p:cNvSpPr txBox="1"/>
          <p:nvPr>
            <p:custDataLst>
              <p:tags r:id="rId11"/>
            </p:custDataLst>
          </p:nvPr>
        </p:nvSpPr>
        <p:spPr>
          <a:xfrm>
            <a:off x="1071914" y="5284251"/>
            <a:ext cx="10501055" cy="965047"/>
          </a:xfrm>
          <a:prstGeom prst="rect">
            <a:avLst/>
          </a:prstGeom>
        </p:spPr>
        <p:txBody>
          <a:bodyPr vert="horz" wrap="square" lIns="90000" tIns="46800" rIns="90000" bIns="4680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buNone/>
              <a:defRPr sz="1600" b="0" u="none" strike="noStrike" kern="1200" cap="none" spc="200" normalizeH="0" baseline="0"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400">
                <a:latin typeface="+mn-ea"/>
                <a:ea typeface="+mn-ea"/>
              </a:rPr>
              <a:t>增强企业竞争力</a:t>
            </a:r>
            <a:endParaRPr lang="zh-CN" altLang="en-US" sz="2400">
              <a:latin typeface="+mn-ea"/>
              <a:ea typeface="+mn-ea"/>
            </a:endParaRPr>
          </a:p>
        </p:txBody>
      </p:sp>
      <p:sp>
        <p:nvSpPr>
          <p:cNvPr id="1049106" name="文本框 13"/>
          <p:cNvSpPr txBox="1"/>
          <p:nvPr>
            <p:custDataLst>
              <p:tags r:id="rId12"/>
            </p:custDataLst>
          </p:nvPr>
        </p:nvSpPr>
        <p:spPr>
          <a:xfrm>
            <a:off x="1071914" y="1490400"/>
            <a:ext cx="10501055" cy="965843"/>
          </a:xfrm>
          <a:prstGeom prst="rect">
            <a:avLst/>
          </a:prstGeom>
        </p:spPr>
        <p:txBody>
          <a:bodyPr vert="horz" wrap="square" lIns="90000" tIns="46800" rIns="0" bIns="4680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buNone/>
              <a:defRPr sz="1600" b="0" u="none" strike="noStrike" kern="1200" cap="none" spc="200" normalizeH="0" baseline="0"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400">
                <a:latin typeface="+mn-ea"/>
                <a:ea typeface="+mn-ea"/>
              </a:rPr>
              <a:t>降低企业融资成本</a:t>
            </a:r>
            <a:endParaRPr lang="zh-CN" altLang="en-US" sz="2400">
              <a:latin typeface="+mn-ea"/>
              <a:ea typeface="+mn-ea"/>
            </a:endParaRPr>
          </a:p>
        </p:txBody>
      </p:sp>
      <p:sp>
        <p:nvSpPr>
          <p:cNvPr id="1049108" name="文本框 14"/>
          <p:cNvSpPr txBox="1"/>
          <p:nvPr>
            <p:custDataLst>
              <p:tags r:id="rId13"/>
            </p:custDataLst>
          </p:nvPr>
        </p:nvSpPr>
        <p:spPr>
          <a:xfrm>
            <a:off x="1071914" y="2764787"/>
            <a:ext cx="10501055" cy="965047"/>
          </a:xfrm>
          <a:prstGeom prst="rect">
            <a:avLst/>
          </a:prstGeom>
        </p:spPr>
        <p:txBody>
          <a:bodyPr vert="horz" wrap="square" lIns="90000" tIns="46800" rIns="90000" bIns="4680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buNone/>
              <a:defRPr sz="1600" b="0" u="none" strike="noStrike" kern="1200" cap="none" spc="200" normalizeH="0" baseline="0"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400">
                <a:latin typeface="+mn-ea"/>
                <a:ea typeface="+mn-ea"/>
              </a:rPr>
              <a:t>提高企业资金利用效率</a:t>
            </a:r>
            <a:endParaRPr lang="zh-CN" altLang="en-US" sz="2400">
              <a:latin typeface="+mn-ea"/>
              <a:ea typeface="+mn-ea"/>
            </a:endParaRPr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13" name=""/>
        <p:cNvGrpSpPr/>
        <p:nvPr/>
      </p:nvGrpSpPr>
      <p:grpSpPr>
        <a:xfrm>
          <a:off x="0" y="0"/>
          <a:ext cx="0" cy="0"/>
        </a:xfrm>
      </p:grpSpPr>
      <p:sp>
        <p:nvSpPr>
          <p:cNvPr id="1049142" name="文本占位符 3"/>
          <p:cNvSpPr>
            <a:spLocks noGrp="1"/>
          </p:cNvSpPr>
          <p:nvPr>
            <p:ph type="body" idx="2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zh-CN" altLang="en-US"/>
              <a:t>PART THREE</a:t>
            </a:r>
            <a:endParaRPr lang="zh-CN" altLang="en-US"/>
          </a:p>
        </p:txBody>
      </p:sp>
      <p:sp>
        <p:nvSpPr>
          <p:cNvPr id="1049144" name="标题 4"/>
          <p:cNvSpPr>
            <a:spLocks noGrp="1"/>
          </p:cNvSpPr>
          <p:nvPr>
            <p:ph type="title" idx="1"/>
            <p:custDataLst>
              <p:tags r:id="rId3"/>
            </p:custDataLst>
          </p:nvPr>
        </p:nvSpPr>
        <p:spPr/>
        <p:txBody>
          <a:bodyPr>
            <a:normAutofit fontScale="96296"/>
          </a:bodyPr>
          <a:lstStyle/>
          <a:p>
            <a:r>
              <a:rPr lang="zh-CN" altLang="en-US"/>
              <a:t>物流融资的运作模式</a:t>
            </a:r>
            <a:endParaRPr lang="zh-CN" altLang="en-US"/>
          </a:p>
        </p:txBody>
      </p:sp>
    </p:spTree>
    <p:custDataLst>
      <p:tags r:id="rId4"/>
    </p:custDataLst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21" name=""/>
        <p:cNvGrpSpPr/>
        <p:nvPr/>
      </p:nvGrpSpPr>
      <p:grpSpPr>
        <a:xfrm>
          <a:off x="0" y="0"/>
          <a:ext cx="0" cy="0"/>
        </a:xfrm>
      </p:grpSpPr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29" name=""/>
        <p:cNvGrpSpPr/>
        <p:nvPr/>
      </p:nvGrpSpPr>
      <p:grpSpPr>
        <a:xfrm>
          <a:off x="0" y="0"/>
          <a:ext cx="0" cy="0"/>
        </a:xfrm>
      </p:grpSpPr>
      <p:sp>
        <p:nvSpPr>
          <p:cNvPr id="1049206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lstStyle/>
          <a:p>
            <a:r>
              <a:rPr lang="zh-CN" altLang="en-US"/>
              <a:t>物流融资的运作流程</a:t>
            </a:r>
            <a:endParaRPr lang="zh-CN" altLang="en-US"/>
          </a:p>
        </p:txBody>
      </p:sp>
      <p:sp>
        <p:nvSpPr>
          <p:cNvPr id="1049208" name="矩形 15"/>
          <p:cNvSpPr/>
          <p:nvPr>
            <p:custDataLst>
              <p:tags r:id="rId2"/>
            </p:custDataLst>
          </p:nvPr>
        </p:nvSpPr>
        <p:spPr>
          <a:xfrm>
            <a:off x="2691734" y="1558486"/>
            <a:ext cx="6805557" cy="499296"/>
          </a:xfrm>
          <a:prstGeom prst="rect">
            <a:avLst/>
          </a:prstGeom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lIns="252095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12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融资需求提出：企业向金融机构提出融资需求</a:t>
            </a:r>
            <a:endParaRPr lang="zh-CN" altLang="en-US" sz="1200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10" name="任意多边形 17"/>
          <p:cNvSpPr/>
          <p:nvPr>
            <p:custDataLst>
              <p:tags r:id="rId3"/>
            </p:custDataLst>
          </p:nvPr>
        </p:nvSpPr>
        <p:spPr>
          <a:xfrm flipV="1">
            <a:off x="2619110" y="1490400"/>
            <a:ext cx="1217223" cy="229222"/>
          </a:xfrm>
          <a:custGeom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212" name="任意多边形 18"/>
          <p:cNvSpPr/>
          <p:nvPr>
            <p:custDataLst>
              <p:tags r:id="rId4"/>
            </p:custDataLst>
          </p:nvPr>
        </p:nvSpPr>
        <p:spPr>
          <a:xfrm flipH="1">
            <a:off x="8350424" y="1896645"/>
            <a:ext cx="1217223" cy="229222"/>
          </a:xfrm>
          <a:custGeom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214" name="矩形 27"/>
          <p:cNvSpPr/>
          <p:nvPr>
            <p:custDataLst>
              <p:tags r:id="rId5"/>
            </p:custDataLst>
          </p:nvPr>
        </p:nvSpPr>
        <p:spPr>
          <a:xfrm>
            <a:off x="2691734" y="2589608"/>
            <a:ext cx="6805557" cy="499296"/>
          </a:xfrm>
          <a:prstGeom prst="rect">
            <a:avLst/>
          </a:prstGeom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lIns="252095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12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物流融资方案设计：金融机构根据企业需求设计物流融资方案</a:t>
            </a:r>
            <a:endParaRPr lang="zh-CN" altLang="en-US" sz="1200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16" name="任意多边形 29"/>
          <p:cNvSpPr/>
          <p:nvPr>
            <p:custDataLst>
              <p:tags r:id="rId6"/>
            </p:custDataLst>
          </p:nvPr>
        </p:nvSpPr>
        <p:spPr>
          <a:xfrm flipV="1">
            <a:off x="2619110" y="2521522"/>
            <a:ext cx="1217223" cy="229222"/>
          </a:xfrm>
          <a:custGeom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218" name="任意多边形 30"/>
          <p:cNvSpPr/>
          <p:nvPr>
            <p:custDataLst>
              <p:tags r:id="rId7"/>
            </p:custDataLst>
          </p:nvPr>
        </p:nvSpPr>
        <p:spPr>
          <a:xfrm flipH="1">
            <a:off x="8350424" y="2927768"/>
            <a:ext cx="1217223" cy="229222"/>
          </a:xfrm>
          <a:custGeom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220" name="矩形 5"/>
          <p:cNvSpPr/>
          <p:nvPr>
            <p:custDataLst>
              <p:tags r:id="rId8"/>
            </p:custDataLst>
          </p:nvPr>
        </p:nvSpPr>
        <p:spPr>
          <a:xfrm>
            <a:off x="2691734" y="3620730"/>
            <a:ext cx="6805557" cy="499296"/>
          </a:xfrm>
          <a:prstGeom prst="rect">
            <a:avLst/>
          </a:prstGeom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lIns="252095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12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物流监管合作：金融机构与物流企业建立合作关系，对货物进行监管</a:t>
            </a:r>
            <a:endParaRPr lang="zh-CN" altLang="en-US" sz="1200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22" name="任意多边形 7"/>
          <p:cNvSpPr/>
          <p:nvPr>
            <p:custDataLst>
              <p:tags r:id="rId9"/>
            </p:custDataLst>
          </p:nvPr>
        </p:nvSpPr>
        <p:spPr>
          <a:xfrm flipV="1">
            <a:off x="2619110" y="3552644"/>
            <a:ext cx="1217223" cy="229222"/>
          </a:xfrm>
          <a:custGeom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224" name="任意多边形 8"/>
          <p:cNvSpPr/>
          <p:nvPr>
            <p:custDataLst>
              <p:tags r:id="rId10"/>
            </p:custDataLst>
          </p:nvPr>
        </p:nvSpPr>
        <p:spPr>
          <a:xfrm flipH="1">
            <a:off x="8350424" y="3958890"/>
            <a:ext cx="1217223" cy="229222"/>
          </a:xfrm>
          <a:custGeom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226" name="矩形 10"/>
          <p:cNvSpPr/>
          <p:nvPr>
            <p:custDataLst>
              <p:tags r:id="rId11"/>
            </p:custDataLst>
          </p:nvPr>
        </p:nvSpPr>
        <p:spPr>
          <a:xfrm>
            <a:off x="2691734" y="4651852"/>
            <a:ext cx="6805557" cy="499296"/>
          </a:xfrm>
          <a:prstGeom prst="rect">
            <a:avLst/>
          </a:prstGeom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lIns="252095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12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融资款项发放：金融机构根据企业货物销售情况，发放融资款项</a:t>
            </a:r>
            <a:endParaRPr lang="zh-CN" altLang="en-US" sz="1200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28" name="任意多边形 12"/>
          <p:cNvSpPr/>
          <p:nvPr>
            <p:custDataLst>
              <p:tags r:id="rId12"/>
            </p:custDataLst>
          </p:nvPr>
        </p:nvSpPr>
        <p:spPr>
          <a:xfrm flipV="1">
            <a:off x="2619110" y="4583766"/>
            <a:ext cx="1217223" cy="229222"/>
          </a:xfrm>
          <a:custGeom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230" name="任意多边形 13"/>
          <p:cNvSpPr/>
          <p:nvPr>
            <p:custDataLst>
              <p:tags r:id="rId13"/>
            </p:custDataLst>
          </p:nvPr>
        </p:nvSpPr>
        <p:spPr>
          <a:xfrm flipH="1">
            <a:off x="8350424" y="4990012"/>
            <a:ext cx="1217223" cy="229222"/>
          </a:xfrm>
          <a:custGeom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232" name="矩形 19"/>
          <p:cNvSpPr/>
          <p:nvPr>
            <p:custDataLst>
              <p:tags r:id="rId14"/>
            </p:custDataLst>
          </p:nvPr>
        </p:nvSpPr>
        <p:spPr>
          <a:xfrm>
            <a:off x="2691734" y="5682974"/>
            <a:ext cx="6805557" cy="499296"/>
          </a:xfrm>
          <a:prstGeom prst="rect">
            <a:avLst/>
          </a:prstGeom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lIns="252095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12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货物赎回：企业按照约定赎回货物，完成物流融资过程</a:t>
            </a:r>
            <a:endParaRPr lang="zh-CN" altLang="en-US" sz="1200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34" name="任意多边形 21"/>
          <p:cNvSpPr/>
          <p:nvPr>
            <p:custDataLst>
              <p:tags r:id="rId15"/>
            </p:custDataLst>
          </p:nvPr>
        </p:nvSpPr>
        <p:spPr>
          <a:xfrm flipV="1">
            <a:off x="2619110" y="5614889"/>
            <a:ext cx="1217223" cy="229222"/>
          </a:xfrm>
          <a:custGeom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236" name="任意多边形 22"/>
          <p:cNvSpPr/>
          <p:nvPr>
            <p:custDataLst>
              <p:tags r:id="rId16"/>
            </p:custDataLst>
          </p:nvPr>
        </p:nvSpPr>
        <p:spPr>
          <a:xfrm flipH="1">
            <a:off x="8350424" y="6021134"/>
            <a:ext cx="1217223" cy="229222"/>
          </a:xfrm>
          <a:custGeom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37" name=""/>
        <p:cNvGrpSpPr/>
        <p:nvPr/>
      </p:nvGrpSpPr>
      <p:grpSpPr>
        <a:xfrm>
          <a:off x="0" y="0"/>
          <a:ext cx="0" cy="0"/>
        </a:xfrm>
      </p:grpSpPr>
      <p:sp>
        <p:nvSpPr>
          <p:cNvPr id="1049270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lstStyle/>
          <a:p>
            <a:r>
              <a:rPr lang="zh-CN" altLang="en-US"/>
              <a:t>物流融资的主要模式</a:t>
            </a:r>
            <a:endParaRPr lang="zh-CN" altLang="en-US"/>
          </a:p>
        </p:txBody>
      </p:sp>
      <p:sp>
        <p:nvSpPr>
          <p:cNvPr id="1049272" name="矩形 3"/>
          <p:cNvSpPr/>
          <p:nvPr>
            <p:custDataLst>
              <p:tags r:id="rId2"/>
            </p:custDataLst>
          </p:nvPr>
        </p:nvSpPr>
        <p:spPr>
          <a:xfrm>
            <a:off x="1611886" y="1490400"/>
            <a:ext cx="9490524" cy="1043456"/>
          </a:xfrm>
          <a:prstGeom prst="rect">
            <a:avLst/>
          </a:prstGeom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274" name="矩形 13"/>
          <p:cNvSpPr/>
          <p:nvPr>
            <p:custDataLst>
              <p:tags r:id="rId3"/>
            </p:custDataLst>
          </p:nvPr>
        </p:nvSpPr>
        <p:spPr>
          <a:xfrm>
            <a:off x="1083650" y="1490400"/>
            <a:ext cx="257380" cy="1043456"/>
          </a:xfrm>
          <a:prstGeom prst="rect">
            <a:avLst/>
          </a:prstGeom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276" name="文本框 4"/>
          <p:cNvSpPr txBox="1"/>
          <p:nvPr>
            <p:custDataLst>
              <p:tags r:id="rId4"/>
            </p:custDataLst>
          </p:nvPr>
        </p:nvSpPr>
        <p:spPr>
          <a:xfrm>
            <a:off x="1883622" y="1580556"/>
            <a:ext cx="9080762" cy="863197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仓单质押模式</a:t>
            </a:r>
            <a:endParaRPr lang="zh-CN" altLang="en-US" sz="2000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78" name="矩形 39"/>
          <p:cNvSpPr/>
          <p:nvPr>
            <p:custDataLst>
              <p:tags r:id="rId5"/>
            </p:custDataLst>
          </p:nvPr>
        </p:nvSpPr>
        <p:spPr>
          <a:xfrm>
            <a:off x="1611886" y="2729087"/>
            <a:ext cx="9490524" cy="1043456"/>
          </a:xfrm>
          <a:prstGeom prst="rect">
            <a:avLst/>
          </a:prstGeom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280" name="矩形 5"/>
          <p:cNvSpPr/>
          <p:nvPr>
            <p:custDataLst>
              <p:tags r:id="rId6"/>
            </p:custDataLst>
          </p:nvPr>
        </p:nvSpPr>
        <p:spPr>
          <a:xfrm>
            <a:off x="1083650" y="2729087"/>
            <a:ext cx="257380" cy="1043456"/>
          </a:xfrm>
          <a:prstGeom prst="rect">
            <a:avLst/>
          </a:prstGeom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282" name="文本框 41"/>
          <p:cNvSpPr txBox="1"/>
          <p:nvPr>
            <p:custDataLst>
              <p:tags r:id="rId7"/>
            </p:custDataLst>
          </p:nvPr>
        </p:nvSpPr>
        <p:spPr>
          <a:xfrm>
            <a:off x="1883622" y="2819243"/>
            <a:ext cx="9080762" cy="863197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保兑仓模式</a:t>
            </a:r>
            <a:endParaRPr lang="zh-CN" altLang="en-US" sz="2000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84" name="矩形 12"/>
          <p:cNvSpPr/>
          <p:nvPr>
            <p:custDataLst>
              <p:tags r:id="rId8"/>
            </p:custDataLst>
          </p:nvPr>
        </p:nvSpPr>
        <p:spPr>
          <a:xfrm>
            <a:off x="1611886" y="3967774"/>
            <a:ext cx="9490524" cy="1043456"/>
          </a:xfrm>
          <a:prstGeom prst="rect">
            <a:avLst/>
          </a:prstGeom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286" name="矩形 17"/>
          <p:cNvSpPr/>
          <p:nvPr>
            <p:custDataLst>
              <p:tags r:id="rId9"/>
            </p:custDataLst>
          </p:nvPr>
        </p:nvSpPr>
        <p:spPr>
          <a:xfrm>
            <a:off x="1083650" y="3967774"/>
            <a:ext cx="257380" cy="1043456"/>
          </a:xfrm>
          <a:prstGeom prst="rect">
            <a:avLst/>
          </a:prstGeom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288" name="文本框 19"/>
          <p:cNvSpPr txBox="1"/>
          <p:nvPr>
            <p:custDataLst>
              <p:tags r:id="rId10"/>
            </p:custDataLst>
          </p:nvPr>
        </p:nvSpPr>
        <p:spPr>
          <a:xfrm>
            <a:off x="1883622" y="4057930"/>
            <a:ext cx="9080762" cy="863197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融通仓模式</a:t>
            </a:r>
            <a:endParaRPr lang="zh-CN" altLang="en-US" sz="2000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90" name="矩形 49"/>
          <p:cNvSpPr/>
          <p:nvPr>
            <p:custDataLst>
              <p:tags r:id="rId11"/>
            </p:custDataLst>
          </p:nvPr>
        </p:nvSpPr>
        <p:spPr>
          <a:xfrm>
            <a:off x="1611886" y="5205827"/>
            <a:ext cx="9490524" cy="1043456"/>
          </a:xfrm>
          <a:prstGeom prst="rect">
            <a:avLst/>
          </a:prstGeom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292" name="矩形 26"/>
          <p:cNvSpPr/>
          <p:nvPr>
            <p:custDataLst>
              <p:tags r:id="rId12"/>
            </p:custDataLst>
          </p:nvPr>
        </p:nvSpPr>
        <p:spPr>
          <a:xfrm>
            <a:off x="1083650" y="5205827"/>
            <a:ext cx="257380" cy="1043456"/>
          </a:xfrm>
          <a:prstGeom prst="rect">
            <a:avLst/>
          </a:prstGeom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294" name="文本框 27"/>
          <p:cNvSpPr txBox="1"/>
          <p:nvPr>
            <p:custDataLst>
              <p:tags r:id="rId13"/>
            </p:custDataLst>
          </p:nvPr>
        </p:nvSpPr>
        <p:spPr>
          <a:xfrm>
            <a:off x="1883622" y="5295982"/>
            <a:ext cx="9080762" cy="863197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统一授信模式</a:t>
            </a:r>
            <a:endParaRPr lang="zh-CN" altLang="en-US" sz="2000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45" name=""/>
        <p:cNvGrpSpPr/>
        <p:nvPr/>
      </p:nvGrpSpPr>
      <p:grpSpPr>
        <a:xfrm>
          <a:off x="0" y="0"/>
          <a:ext cx="0" cy="0"/>
        </a:xfrm>
      </p:grpSpPr>
      <p:sp>
        <p:nvSpPr>
          <p:cNvPr id="1049328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lstStyle/>
          <a:p>
            <a:r>
              <a:rPr lang="zh-CN" altLang="en-US"/>
              <a:t>物流融资模式的优缺点分析</a:t>
            </a:r>
            <a:endParaRPr lang="zh-CN" altLang="en-US"/>
          </a:p>
        </p:txBody>
      </p:sp>
      <p:sp>
        <p:nvSpPr>
          <p:cNvPr id="1049330" name="矩形 3"/>
          <p:cNvSpPr/>
          <p:nvPr>
            <p:custDataLst>
              <p:tags r:id="rId2"/>
            </p:custDataLst>
          </p:nvPr>
        </p:nvSpPr>
        <p:spPr>
          <a:xfrm>
            <a:off x="1185932" y="2181729"/>
            <a:ext cx="10391476" cy="1544459"/>
          </a:xfrm>
          <a:prstGeom prst="rect">
            <a:avLst/>
          </a:prstGeom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332" name="矩形 13"/>
          <p:cNvSpPr/>
          <p:nvPr>
            <p:custDataLst>
              <p:tags r:id="rId3"/>
            </p:custDataLst>
          </p:nvPr>
        </p:nvSpPr>
        <p:spPr>
          <a:xfrm>
            <a:off x="608400" y="2181729"/>
            <a:ext cx="281813" cy="1544459"/>
          </a:xfrm>
          <a:prstGeom prst="rect">
            <a:avLst/>
          </a:prstGeom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334" name="文本框 4"/>
          <p:cNvSpPr txBox="1"/>
          <p:nvPr>
            <p:custDataLst>
              <p:tags r:id="rId4"/>
            </p:custDataLst>
          </p:nvPr>
        </p:nvSpPr>
        <p:spPr>
          <a:xfrm>
            <a:off x="1484476" y="2314704"/>
            <a:ext cx="9942815" cy="127765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rmAutofit fontScale="9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4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优点：降低企业融资成本，提高资金使用效率；增强企业信用等级，改善企业融资环境；为企业提供灵活的融资方式，满足企业多样化融资需求。</a:t>
            </a:r>
            <a:endParaRPr lang="zh-CN" altLang="en-US" sz="2400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36" name="矩形 39"/>
          <p:cNvSpPr/>
          <p:nvPr>
            <p:custDataLst>
              <p:tags r:id="rId5"/>
            </p:custDataLst>
          </p:nvPr>
        </p:nvSpPr>
        <p:spPr>
          <a:xfrm>
            <a:off x="1185932" y="4014709"/>
            <a:ext cx="10391476" cy="1544459"/>
          </a:xfrm>
          <a:prstGeom prst="rect">
            <a:avLst/>
          </a:prstGeom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338" name="矩形 5"/>
          <p:cNvSpPr/>
          <p:nvPr>
            <p:custDataLst>
              <p:tags r:id="rId6"/>
            </p:custDataLst>
          </p:nvPr>
        </p:nvSpPr>
        <p:spPr>
          <a:xfrm>
            <a:off x="608400" y="4014709"/>
            <a:ext cx="281813" cy="1544459"/>
          </a:xfrm>
          <a:prstGeom prst="rect">
            <a:avLst/>
          </a:prstGeom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340" name="文本框 41"/>
          <p:cNvSpPr txBox="1"/>
          <p:nvPr>
            <p:custDataLst>
              <p:tags r:id="rId7"/>
            </p:custDataLst>
          </p:nvPr>
        </p:nvSpPr>
        <p:spPr>
          <a:xfrm>
            <a:off x="1484476" y="4148337"/>
            <a:ext cx="9942815" cy="127765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rmAutofit fontScale="73333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4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缺点：物流融资模式涉及多方主体，操作复杂，管理难度大；物流融资模式对物流企业的信用和风险管理能力要求较高；物流融资模式可能存在信息不对称和道德风险等问题。</a:t>
            </a:r>
            <a:endParaRPr lang="zh-CN" altLang="en-US" sz="2400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53" name=""/>
        <p:cNvGrpSpPr/>
        <p:nvPr/>
      </p:nvGrpSpPr>
      <p:grpSpPr>
        <a:xfrm>
          <a:off x="0" y="0"/>
          <a:ext cx="0" cy="0"/>
        </a:xfrm>
      </p:grpSpPr>
      <p:sp>
        <p:nvSpPr>
          <p:cNvPr id="1049374" name="文本占位符 3"/>
          <p:cNvSpPr>
            <a:spLocks noGrp="1"/>
          </p:cNvSpPr>
          <p:nvPr>
            <p:ph type="body" idx="2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zh-CN" altLang="en-US"/>
              <a:t>PART FOUR</a:t>
            </a:r>
            <a:endParaRPr lang="zh-CN" altLang="en-US"/>
          </a:p>
        </p:txBody>
      </p:sp>
      <p:sp>
        <p:nvSpPr>
          <p:cNvPr id="1049376" name="标题 4"/>
          <p:cNvSpPr>
            <a:spLocks noGrp="1"/>
          </p:cNvSpPr>
          <p:nvPr>
            <p:ph type="title" idx="1"/>
            <p:custDataLst>
              <p:tags r:id="rId3"/>
            </p:custDataLst>
          </p:nvPr>
        </p:nvSpPr>
        <p:spPr/>
        <p:txBody>
          <a:bodyPr>
            <a:normAutofit fontScale="96296"/>
          </a:bodyPr>
          <a:lstStyle/>
          <a:p>
            <a:r>
              <a:rPr lang="zh-CN" altLang="en-US"/>
              <a:t>物流融资的风险管理</a:t>
            </a:r>
            <a:endParaRPr lang="zh-CN" altLang="en-US"/>
          </a:p>
        </p:txBody>
      </p:sp>
    </p:spTree>
    <p:custDataLst>
      <p:tags r:id="rId4"/>
    </p:custDataLst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61" name=""/>
        <p:cNvGrpSpPr/>
        <p:nvPr/>
      </p:nvGrpSpPr>
      <p:grpSpPr>
        <a:xfrm>
          <a:off x="0" y="0"/>
          <a:ext cx="0" cy="0"/>
        </a:xfrm>
      </p:grpSpPr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>
</file>

<file path=ppt/slides/slide1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69" name=""/>
        <p:cNvGrpSpPr/>
        <p:nvPr/>
      </p:nvGrpSpPr>
      <p:grpSpPr>
        <a:xfrm>
          <a:off x="0" y="0"/>
          <a:ext cx="0" cy="0"/>
        </a:xfrm>
      </p:grpSpPr>
      <p:sp>
        <p:nvSpPr>
          <p:cNvPr id="1049438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lstStyle/>
          <a:p>
            <a:r>
              <a:rPr lang="zh-CN" altLang="en-US"/>
              <a:t>物流融资的风险识别</a:t>
            </a:r>
            <a:endParaRPr lang="zh-CN" altLang="en-US"/>
          </a:p>
        </p:txBody>
      </p:sp>
      <p:sp>
        <p:nvSpPr>
          <p:cNvPr id="1049440" name="对角圆角矩形 15"/>
          <p:cNvSpPr/>
          <p:nvPr>
            <p:custDataLst>
              <p:tags r:id="rId2"/>
            </p:custDataLst>
          </p:nvPr>
        </p:nvSpPr>
        <p:spPr>
          <a:xfrm>
            <a:off x="1499579" y="419381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blurRad="254000" dist="38100" dir="6420000" algn="l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442" name="对角圆角矩形 16"/>
          <p:cNvSpPr/>
          <p:nvPr>
            <p:custDataLst>
              <p:tags r:id="rId3"/>
            </p:custDataLst>
          </p:nvPr>
        </p:nvSpPr>
        <p:spPr>
          <a:xfrm>
            <a:off x="1499579" y="405319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blurRad="165100" dist="25400" dir="2700000" sx="102000" sy="102000" algn="tl" rotWithShape="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444" name="直角三角形 17"/>
          <p:cNvSpPr/>
          <p:nvPr>
            <p:custDataLst>
              <p:tags r:id="rId4"/>
            </p:custDataLst>
          </p:nvPr>
        </p:nvSpPr>
        <p:spPr>
          <a:xfrm>
            <a:off x="2058840" y="4053840"/>
            <a:ext cx="84243" cy="140404"/>
          </a:xfrm>
          <a:prstGeom prst="rtTriangle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446" name="文本框 27"/>
          <p:cNvSpPr txBox="1"/>
          <p:nvPr>
            <p:custDataLst>
              <p:tags r:id="rId5"/>
            </p:custDataLst>
          </p:nvPr>
        </p:nvSpPr>
        <p:spPr>
          <a:xfrm>
            <a:off x="2094963" y="4204782"/>
            <a:ext cx="8300713" cy="760993"/>
          </a:xfrm>
          <a:prstGeom prst="rect">
            <a:avLst/>
          </a:prstGeom>
          <a:noFill/>
        </p:spPr>
        <p:txBody>
          <a:bodyPr wrap="square" tIns="0" bIns="10795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alt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操作风险：由于操作不当或管理不善而导致的损失</a:t>
            </a:r>
            <a:endParaRPr lang="en-US" alt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48" name="对角圆角矩形 52"/>
          <p:cNvSpPr/>
          <p:nvPr>
            <p:custDataLst>
              <p:tags r:id="rId6"/>
            </p:custDataLst>
          </p:nvPr>
        </p:nvSpPr>
        <p:spPr>
          <a:xfrm>
            <a:off x="1499579" y="1631667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blurRad="254000" dist="38100" dir="6420000" algn="l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450" name="对角圆角矩形 53"/>
          <p:cNvSpPr/>
          <p:nvPr>
            <p:custDataLst>
              <p:tags r:id="rId7"/>
            </p:custDataLst>
          </p:nvPr>
        </p:nvSpPr>
        <p:spPr>
          <a:xfrm>
            <a:off x="1499579" y="149040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blurRad="165100" dist="25400" dir="2700000" sx="102000" sy="102000" algn="tl" rotWithShape="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452" name="直角三角形 54"/>
          <p:cNvSpPr/>
          <p:nvPr>
            <p:custDataLst>
              <p:tags r:id="rId8"/>
            </p:custDataLst>
          </p:nvPr>
        </p:nvSpPr>
        <p:spPr>
          <a:xfrm>
            <a:off x="2058840" y="1491045"/>
            <a:ext cx="84243" cy="140404"/>
          </a:xfrm>
          <a:prstGeom prst="rtTriangle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454" name="文本框 56"/>
          <p:cNvSpPr txBox="1"/>
          <p:nvPr>
            <p:custDataLst>
              <p:tags r:id="rId9"/>
            </p:custDataLst>
          </p:nvPr>
        </p:nvSpPr>
        <p:spPr>
          <a:xfrm>
            <a:off x="2094963" y="1634892"/>
            <a:ext cx="8300713" cy="760993"/>
          </a:xfrm>
          <a:prstGeom prst="rect">
            <a:avLst/>
          </a:prstGeom>
          <a:noFill/>
        </p:spPr>
        <p:txBody>
          <a:bodyPr wrap="square" tIns="0" bIns="10795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信用风险：由于借款人或担保人违约而导致的损失</a:t>
            </a:r>
            <a:endParaRPr lang="zh-CN" alt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56" name="对角圆角矩形 5"/>
          <p:cNvSpPr/>
          <p:nvPr>
            <p:custDataLst>
              <p:tags r:id="rId10"/>
            </p:custDataLst>
          </p:nvPr>
        </p:nvSpPr>
        <p:spPr>
          <a:xfrm>
            <a:off x="1499579" y="2912742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blurRad="254000" dist="38100" dir="6420000" algn="l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458" name="对角圆角矩形 6"/>
          <p:cNvSpPr/>
          <p:nvPr>
            <p:custDataLst>
              <p:tags r:id="rId11"/>
            </p:custDataLst>
          </p:nvPr>
        </p:nvSpPr>
        <p:spPr>
          <a:xfrm>
            <a:off x="1499579" y="277147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blurRad="165100" dist="25400" dir="2700000" sx="102000" sy="102000" algn="tl" rotWithShape="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460" name="直角三角形 7"/>
          <p:cNvSpPr/>
          <p:nvPr>
            <p:custDataLst>
              <p:tags r:id="rId12"/>
            </p:custDataLst>
          </p:nvPr>
        </p:nvSpPr>
        <p:spPr>
          <a:xfrm>
            <a:off x="2058840" y="2772765"/>
            <a:ext cx="84243" cy="140404"/>
          </a:xfrm>
          <a:prstGeom prst="rtTriangle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462" name="文本框 8"/>
          <p:cNvSpPr txBox="1"/>
          <p:nvPr>
            <p:custDataLst>
              <p:tags r:id="rId13"/>
            </p:custDataLst>
          </p:nvPr>
        </p:nvSpPr>
        <p:spPr>
          <a:xfrm>
            <a:off x="2094963" y="2923707"/>
            <a:ext cx="8300713" cy="760993"/>
          </a:xfrm>
          <a:prstGeom prst="rect">
            <a:avLst/>
          </a:prstGeom>
          <a:noFill/>
        </p:spPr>
        <p:txBody>
          <a:bodyPr wrap="square" tIns="0" bIns="10795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市场风险：由于市场价格波动而导致的损失</a:t>
            </a:r>
            <a:endParaRPr lang="zh-CN" alt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64" name="对角圆角矩形 9"/>
          <p:cNvSpPr/>
          <p:nvPr>
            <p:custDataLst>
              <p:tags r:id="rId14"/>
            </p:custDataLst>
          </p:nvPr>
        </p:nvSpPr>
        <p:spPr>
          <a:xfrm>
            <a:off x="1499579" y="547553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blurRad="254000" dist="38100" dir="6420000" algn="l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466" name="对角圆角矩形 10"/>
          <p:cNvSpPr/>
          <p:nvPr>
            <p:custDataLst>
              <p:tags r:id="rId15"/>
            </p:custDataLst>
          </p:nvPr>
        </p:nvSpPr>
        <p:spPr>
          <a:xfrm>
            <a:off x="1499579" y="533427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blurRad="165100" dist="25400" dir="2700000" sx="102000" sy="102000" algn="tl" rotWithShape="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468" name="直角三角形 11"/>
          <p:cNvSpPr/>
          <p:nvPr>
            <p:custDataLst>
              <p:tags r:id="rId16"/>
            </p:custDataLst>
          </p:nvPr>
        </p:nvSpPr>
        <p:spPr>
          <a:xfrm>
            <a:off x="2058840" y="5334915"/>
            <a:ext cx="84243" cy="140404"/>
          </a:xfrm>
          <a:prstGeom prst="rtTriangle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470" name="文本框 12"/>
          <p:cNvSpPr txBox="1"/>
          <p:nvPr>
            <p:custDataLst>
              <p:tags r:id="rId17"/>
            </p:custDataLst>
          </p:nvPr>
        </p:nvSpPr>
        <p:spPr>
          <a:xfrm>
            <a:off x="2094963" y="5485857"/>
            <a:ext cx="8300713" cy="760993"/>
          </a:xfrm>
          <a:prstGeom prst="rect">
            <a:avLst/>
          </a:prstGeom>
          <a:noFill/>
        </p:spPr>
        <p:txBody>
          <a:bodyPr wrap="square" tIns="0" bIns="10795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alt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法律风险：由于法律制度不完善或合同条款不明确而导致的损失</a:t>
            </a:r>
            <a:endParaRPr lang="en-US" alt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>
</file>

<file path=ppt/slides/slide1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77" name=""/>
        <p:cNvGrpSpPr/>
        <p:nvPr/>
      </p:nvGrpSpPr>
      <p:grpSpPr>
        <a:xfrm>
          <a:off x="0" y="0"/>
          <a:ext cx="0" cy="0"/>
        </a:xfrm>
      </p:grpSpPr>
      <p:sp>
        <p:nvSpPr>
          <p:cNvPr id="1049504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lstStyle/>
          <a:p>
            <a:r>
              <a:rPr lang="zh-CN" altLang="en-US"/>
              <a:t>物流融资的风险评估</a:t>
            </a:r>
            <a:endParaRPr lang="zh-CN" altLang="en-US"/>
          </a:p>
        </p:txBody>
      </p:sp>
      <p:sp>
        <p:nvSpPr>
          <p:cNvPr id="1049506" name="对角圆角矩形 15"/>
          <p:cNvSpPr/>
          <p:nvPr>
            <p:custDataLst>
              <p:tags r:id="rId2"/>
            </p:custDataLst>
          </p:nvPr>
        </p:nvSpPr>
        <p:spPr>
          <a:xfrm>
            <a:off x="1499579" y="419381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blurRad="254000" dist="38100" dir="6420000" algn="l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508" name="对角圆角矩形 16"/>
          <p:cNvSpPr/>
          <p:nvPr>
            <p:custDataLst>
              <p:tags r:id="rId3"/>
            </p:custDataLst>
          </p:nvPr>
        </p:nvSpPr>
        <p:spPr>
          <a:xfrm>
            <a:off x="1499579" y="405319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blurRad="165100" dist="25400" dir="2700000" sx="102000" sy="102000" algn="tl" rotWithShape="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510" name="直角三角形 17"/>
          <p:cNvSpPr/>
          <p:nvPr>
            <p:custDataLst>
              <p:tags r:id="rId4"/>
            </p:custDataLst>
          </p:nvPr>
        </p:nvSpPr>
        <p:spPr>
          <a:xfrm>
            <a:off x="2058840" y="4053840"/>
            <a:ext cx="84243" cy="140404"/>
          </a:xfrm>
          <a:prstGeom prst="rtTriangle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512" name="文本框 27"/>
          <p:cNvSpPr txBox="1"/>
          <p:nvPr>
            <p:custDataLst>
              <p:tags r:id="rId5"/>
            </p:custDataLst>
          </p:nvPr>
        </p:nvSpPr>
        <p:spPr>
          <a:xfrm>
            <a:off x="2094963" y="4204782"/>
            <a:ext cx="8300713" cy="760993"/>
          </a:xfrm>
          <a:prstGeom prst="rect">
            <a:avLst/>
          </a:prstGeom>
          <a:noFill/>
        </p:spPr>
        <p:txBody>
          <a:bodyPr wrap="square" tIns="0" bIns="10795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alt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操作风险：评估物流融资过程中可能出现的操作失误、欺诈等风险</a:t>
            </a:r>
            <a:endParaRPr lang="en-US" alt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14" name="对角圆角矩形 52"/>
          <p:cNvSpPr/>
          <p:nvPr>
            <p:custDataLst>
              <p:tags r:id="rId6"/>
            </p:custDataLst>
          </p:nvPr>
        </p:nvSpPr>
        <p:spPr>
          <a:xfrm>
            <a:off x="1499579" y="1631667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blurRad="254000" dist="38100" dir="6420000" algn="l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516" name="对角圆角矩形 53"/>
          <p:cNvSpPr/>
          <p:nvPr>
            <p:custDataLst>
              <p:tags r:id="rId7"/>
            </p:custDataLst>
          </p:nvPr>
        </p:nvSpPr>
        <p:spPr>
          <a:xfrm>
            <a:off x="1499579" y="149040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blurRad="165100" dist="25400" dir="2700000" sx="102000" sy="102000" algn="tl" rotWithShape="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518" name="直角三角形 54"/>
          <p:cNvSpPr/>
          <p:nvPr>
            <p:custDataLst>
              <p:tags r:id="rId8"/>
            </p:custDataLst>
          </p:nvPr>
        </p:nvSpPr>
        <p:spPr>
          <a:xfrm>
            <a:off x="2058840" y="1491045"/>
            <a:ext cx="84243" cy="140404"/>
          </a:xfrm>
          <a:prstGeom prst="rtTriangle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520" name="文本框 56"/>
          <p:cNvSpPr txBox="1"/>
          <p:nvPr>
            <p:custDataLst>
              <p:tags r:id="rId9"/>
            </p:custDataLst>
          </p:nvPr>
        </p:nvSpPr>
        <p:spPr>
          <a:xfrm>
            <a:off x="2094963" y="1634892"/>
            <a:ext cx="8300713" cy="760993"/>
          </a:xfrm>
          <a:prstGeom prst="rect">
            <a:avLst/>
          </a:prstGeom>
          <a:noFill/>
        </p:spPr>
        <p:txBody>
          <a:bodyPr wrap="square" tIns="0" bIns="10795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信用风险：评估借款人的信用状况，包括历史信用记录、还款能力等</a:t>
            </a:r>
            <a:endParaRPr lang="zh-CN" alt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22" name="对角圆角矩形 5"/>
          <p:cNvSpPr/>
          <p:nvPr>
            <p:custDataLst>
              <p:tags r:id="rId10"/>
            </p:custDataLst>
          </p:nvPr>
        </p:nvSpPr>
        <p:spPr>
          <a:xfrm>
            <a:off x="1499579" y="2912742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blurRad="254000" dist="38100" dir="6420000" algn="l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524" name="对角圆角矩形 6"/>
          <p:cNvSpPr/>
          <p:nvPr>
            <p:custDataLst>
              <p:tags r:id="rId11"/>
            </p:custDataLst>
          </p:nvPr>
        </p:nvSpPr>
        <p:spPr>
          <a:xfrm>
            <a:off x="1499579" y="277147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blurRad="165100" dist="25400" dir="2700000" sx="102000" sy="102000" algn="tl" rotWithShape="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526" name="直角三角形 7"/>
          <p:cNvSpPr/>
          <p:nvPr>
            <p:custDataLst>
              <p:tags r:id="rId12"/>
            </p:custDataLst>
          </p:nvPr>
        </p:nvSpPr>
        <p:spPr>
          <a:xfrm>
            <a:off x="2058840" y="2772765"/>
            <a:ext cx="84243" cy="140404"/>
          </a:xfrm>
          <a:prstGeom prst="rtTriangle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528" name="文本框 8"/>
          <p:cNvSpPr txBox="1"/>
          <p:nvPr>
            <p:custDataLst>
              <p:tags r:id="rId13"/>
            </p:custDataLst>
          </p:nvPr>
        </p:nvSpPr>
        <p:spPr>
          <a:xfrm>
            <a:off x="2094963" y="2923707"/>
            <a:ext cx="8300713" cy="760993"/>
          </a:xfrm>
          <a:prstGeom prst="rect">
            <a:avLst/>
          </a:prstGeom>
          <a:noFill/>
        </p:spPr>
        <p:txBody>
          <a:bodyPr wrap="square" tIns="0" bIns="10795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市场风险：分析市场环境变化对物流融资的影响，如市场需求、竞争态势等</a:t>
            </a:r>
            <a:endParaRPr lang="zh-CN" alt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30" name="对角圆角矩形 9"/>
          <p:cNvSpPr/>
          <p:nvPr>
            <p:custDataLst>
              <p:tags r:id="rId14"/>
            </p:custDataLst>
          </p:nvPr>
        </p:nvSpPr>
        <p:spPr>
          <a:xfrm>
            <a:off x="1499579" y="547553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blurRad="254000" dist="38100" dir="6420000" algn="l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532" name="对角圆角矩形 10"/>
          <p:cNvSpPr/>
          <p:nvPr>
            <p:custDataLst>
              <p:tags r:id="rId15"/>
            </p:custDataLst>
          </p:nvPr>
        </p:nvSpPr>
        <p:spPr>
          <a:xfrm>
            <a:off x="1499579" y="533427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blurRad="165100" dist="25400" dir="2700000" sx="102000" sy="102000" algn="tl" rotWithShape="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534" name="直角三角形 11"/>
          <p:cNvSpPr/>
          <p:nvPr>
            <p:custDataLst>
              <p:tags r:id="rId16"/>
            </p:custDataLst>
          </p:nvPr>
        </p:nvSpPr>
        <p:spPr>
          <a:xfrm>
            <a:off x="2058840" y="5334915"/>
            <a:ext cx="84243" cy="140404"/>
          </a:xfrm>
          <a:prstGeom prst="rtTriangle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536" name="文本框 12"/>
          <p:cNvSpPr txBox="1"/>
          <p:nvPr>
            <p:custDataLst>
              <p:tags r:id="rId17"/>
            </p:custDataLst>
          </p:nvPr>
        </p:nvSpPr>
        <p:spPr>
          <a:xfrm>
            <a:off x="2094963" y="5485857"/>
            <a:ext cx="8300713" cy="760993"/>
          </a:xfrm>
          <a:prstGeom prst="rect">
            <a:avLst/>
          </a:prstGeom>
          <a:noFill/>
        </p:spPr>
        <p:txBody>
          <a:bodyPr wrap="square" tIns="0" bIns="10795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alt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法律风险：分析法律法规变化对物流融资的影响，如政策调整、法律诉讼等</a:t>
            </a:r>
            <a:endParaRPr lang="en-US" alt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>
</file>

<file path=ppt/slides/slide1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https://d.book118.com/188055110070006027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*i*1"/>
  <p:tag name="KSO_WM_UNIT_INDEX" val="1"/>
  <p:tag name="KSO_WM_UNIT_LAYERLEVEL" val="1"/>
  <p:tag name="KSO_WM_UNIT_TYPE" val="i"/>
</p:tagLst>
</file>

<file path=ppt/tags/tag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2"/>
  <p:tag name="KSO_WM_UNIT_INDEX" val="2"/>
  <p:tag name="KSO_WM_UNIT_LAYERLEVEL" val="1"/>
  <p:tag name="KSO_WM_UNIT_TYPE" val="i"/>
</p:tagLst>
</file>

<file path=ppt/tags/tag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3"/>
  <p:tag name="KSO_WM_UNIT_INDEX" val="3"/>
  <p:tag name="KSO_WM_UNIT_LAYERLEVEL" val="1"/>
  <p:tag name="KSO_WM_UNIT_TYPE" val="i"/>
</p:tagLst>
</file>

<file path=ppt/tags/tag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WPS,a click to unlimited possibilities"/>
  <p:tag name="KSO_WM_UNIT_TYPE" val="b"/>
  <p:tag name="KSO_WM_UNIT_VALUE" val="48"/>
</p:tagLst>
</file>

<file path=ppt/tags/tag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 添加文档标题"/>
  <p:tag name="KSO_WM_UNIT_TYPE" val="a"/>
  <p:tag name="KSO_WM_UNIT_VALUE" val="10"/>
</p:tagLst>
</file>

<file path=ppt/tags/tag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*i*4"/>
  <p:tag name="KSO_WM_UNIT_INDEX" val="4"/>
  <p:tag name="KSO_WM_UNIT_LAYERLEVEL" val="1"/>
  <p:tag name="KSO_WM_UNIT_TYPE" val="i"/>
</p:tagLst>
</file>

<file path=ppt/tags/tag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f*1"/>
  <p:tag name="KSO_WM_UNIT_INDEX" val="1"/>
  <p:tag name="KSO_WM_UNIT_LAYERLEVEL" val="1"/>
  <p:tag name="KSO_WM_UNIT_NOCLEAR" val="0"/>
  <p:tag name="KSO_WM_UNIT_PRESET_TEXT" val="汇报人：稻小壳"/>
  <p:tag name="KSO_WM_UNIT_SUBTYPE" val="b"/>
  <p:tag name="KSO_WM_UNIT_TYPE" val="f"/>
  <p:tag name="KSO_WM_UNIT_VALUE" val="60"/>
</p:tagLst>
</file>

<file path=ppt/tags/tag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1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1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i*1"/>
  <p:tag name="KSO_WM_UNIT_INDEX" val="1"/>
  <p:tag name="KSO_WM_UNIT_LAYERLEVEL" val="1"/>
  <p:tag name="KSO_WM_UNIT_TYPE" val="i"/>
</p:tagLst>
</file>

<file path=ppt/tags/tag1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f*1"/>
  <p:tag name="KSO_WM_UNIT_INDEX" val="1"/>
  <p:tag name="KSO_WM_UNIT_LAYERLEVEL" val="1"/>
  <p:tag name="KSO_WM_UNIT_NOCLEAR" val="0"/>
  <p:tag name="KSO_WM_UNIT_PRESET_TEXT" val="单击此处编辑母版文本样式 第二级 第三级 第四级 第五级"/>
  <p:tag name="KSO_WM_UNIT_SUBTYPE" val="a"/>
  <p:tag name="KSO_WM_UNIT_TYPE" val="f"/>
  <p:tag name="KSO_WM_UNIT_VALUE" val="60"/>
</p:tagLst>
</file>

<file path=ppt/tags/tag1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2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添加文档标题"/>
  <p:tag name="KSO_WM_UNIT_TYPE" val="a"/>
  <p:tag name="KSO_WM_UNIT_VALUE" val="10"/>
</p:tagLst>
</file>

<file path=ppt/tags/tag1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1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1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1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1"/>
  <p:tag name="KSO_WM_UNIT_INDEX" val="1"/>
  <p:tag name="KSO_WM_UNIT_LAYERLEVEL" val="1"/>
  <p:tag name="KSO_WM_UNIT_TYPE" val="i"/>
</p:tagLst>
</file>

<file path=ppt/tags/tag1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2"/>
  <p:tag name="KSO_WM_UNIT_INDEX" val="2"/>
  <p:tag name="KSO_WM_UNIT_LAYERLEVEL" val="1"/>
  <p:tag name="KSO_WM_UNIT_TYPE" val="i"/>
</p:tagLst>
</file>

<file path=ppt/tags/tag1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CONTENTS"/>
  <p:tag name="KSO_WM_UNIT_TYPE" val="b"/>
  <p:tag name="KSO_WM_UNIT_VALUE" val="17"/>
</p:tagLst>
</file>

<file path=ppt/tags/tag2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a*1"/>
  <p:tag name="KSO_WM_UNIT_INDEX" val="1"/>
  <p:tag name="KSO_WM_UNIT_ISCONTENTSTITLE" val="1"/>
  <p:tag name="KSO_WM_UNIT_ISNUMDGMTITLE" val="0"/>
  <p:tag name="KSO_WM_UNIT_LAYERLEVEL" val="1"/>
  <p:tag name="KSO_WM_UNIT_NOCLEAR" val="0"/>
  <p:tag name="KSO_WM_UNIT_PRESET_TEXT" val="目录"/>
  <p:tag name="KSO_WM_UNIT_TYPE" val="a"/>
  <p:tag name="KSO_WM_UNIT_VALUE" val="10"/>
</p:tagLst>
</file>

<file path=ppt/tags/tag2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3"/>
  <p:tag name="KSO_WM_UNIT_INDEX" val="3"/>
  <p:tag name="KSO_WM_UNIT_LAYERLEVEL" val="1"/>
  <p:tag name="KSO_WM_UNIT_TYPE" val="i"/>
</p:tagLst>
</file>

<file path=ppt/tags/tag2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2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2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2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4*i*1"/>
  <p:tag name="KSO_WM_UNIT_INDEX" val="1"/>
  <p:tag name="KSO_WM_UNIT_LAYERLEVEL" val="1"/>
  <p:tag name="KSO_WM_UNIT_TYPE" val="i"/>
</p:tagLst>
</file>

<file path=ppt/tags/tag2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4*i*2"/>
  <p:tag name="KSO_WM_UNIT_INDEX" val="2"/>
  <p:tag name="KSO_WM_UNIT_LAYERLEVEL" val="1"/>
  <p:tag name="KSO_WM_UNIT_TYPE" val="i"/>
</p:tagLst>
</file>

<file path=ppt/tags/tag2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3"/>
  <p:tag name="KSO_WM_UNIT_INDEX" val="3"/>
  <p:tag name="KSO_WM_UNIT_LAYERLEVEL" val="1"/>
  <p:tag name="KSO_WM_UNIT_TYPE" val="i"/>
</p:tagLst>
</file>

<file path=ppt/tags/tag2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4"/>
  <p:tag name="KSO_WM_UNIT_INDEX" val="4"/>
  <p:tag name="KSO_WM_UNIT_LAYERLEVEL" val="1"/>
  <p:tag name="KSO_WM_UNIT_TYPE" val="i"/>
</p:tagLst>
</file>

<file path=ppt/tags/tag29.xml><?xml version="1.0" encoding="utf-8"?>
<p:tagLst xmlns:p="http://schemas.openxmlformats.org/presentationml/2006/main">
  <p:tag name="KSO_WM_BEAUTIFY_FLAG" val="#wm#"/>
  <p:tag name="KSO_WM_TAG_VERSION" val="1.0"/>
  <p:tag name="KSO_WM_UNIT_COMPATIBLE" val="1"/>
  <p:tag name="KSO_WM_UNIT_CONTENT_GROUP_TYPE" val="contentchip"/>
  <p:tag name="KSO_WM_UNIT_DIAGRAM_ISNUMVISUAL" val="0"/>
  <p:tag name="KSO_WM_UNIT_DIAGRAM_ISREFERUNIT" val="0"/>
  <p:tag name="KSO_WM_UNIT_HIGHLIGHT" val="0"/>
  <p:tag name="KSO_WM_UNIT_ID" val="_4*e*1"/>
  <p:tag name="KSO_WM_UNIT_INDEX" val="1"/>
  <p:tag name="KSO_WM_UNIT_LAYERLEVEL" val="1"/>
  <p:tag name="KSO_WM_UNIT_NOCLEAR" val="0"/>
  <p:tag name="KSO_WM_UNIT_PRESET_TEXT" val="PART ONE"/>
  <p:tag name="KSO_WM_UNIT_TYPE" val="e"/>
  <p:tag name="KSO_WM_UNIT_VALUE" val="6"/>
</p:tagLst>
</file>

<file path=ppt/tags/tag3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4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添加章节标题"/>
  <p:tag name="KSO_WM_UNIT_TYPE" val="a"/>
  <p:tag name="KSO_WM_UNIT_VALUE" val="10"/>
</p:tagLst>
</file>

<file path=ppt/tags/tag3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3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3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3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i*1"/>
  <p:tag name="KSO_WM_UNIT_INDEX" val="1"/>
  <p:tag name="KSO_WM_UNIT_LAYERLEVEL" val="1"/>
  <p:tag name="KSO_WM_UNIT_TYPE" val="i"/>
</p:tagLst>
</file>

<file path=ppt/tags/tag3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f*1"/>
  <p:tag name="KSO_WM_UNIT_INDEX" val="1"/>
  <p:tag name="KSO_WM_UNIT_LAYERLEVEL" val="1"/>
  <p:tag name="KSO_WM_UNIT_NOCLEAR" val="0"/>
  <p:tag name="KSO_WM_UNIT_PRESET_TEXT" val="单击此处编辑母版文本样式 第二级 第三级 第四级 第五级"/>
  <p:tag name="KSO_WM_UNIT_SUBTYPE" val="a"/>
  <p:tag name="KSO_WM_UNIT_TYPE" val="f"/>
  <p:tag name="KSO_WM_UNIT_VALUE" val="60"/>
</p:tagLst>
</file>

<file path=ppt/tags/tag3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f*2"/>
  <p:tag name="KSO_WM_UNIT_INDEX" val="2"/>
  <p:tag name="KSO_WM_UNIT_LAYERLEVEL" val="1"/>
  <p:tag name="KSO_WM_UNIT_NOCLEAR" val="0"/>
  <p:tag name="KSO_WM_UNIT_PRESET_TEXT" val="单击此处编辑母版文本样式 第二级 第三级 第四级 第五级"/>
  <p:tag name="KSO_WM_UNIT_SUBTYPE" val="a"/>
  <p:tag name="KSO_WM_UNIT_TYPE" val="f"/>
  <p:tag name="KSO_WM_UNIT_VALUE" val="60"/>
</p:tagLst>
</file>

<file path=ppt/tags/tag3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5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添加文档标题"/>
  <p:tag name="KSO_WM_UNIT_TYPE" val="a"/>
  <p:tag name="KSO_WM_UNIT_VALUE" val="10"/>
</p:tagLst>
</file>

<file path=ppt/tags/tag3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3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4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4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1"/>
  <p:tag name="KSO_WM_UNIT_INDEX" val="1"/>
  <p:tag name="KSO_WM_UNIT_LAYERLEVEL" val="1"/>
  <p:tag name="KSO_WM_UNIT_TYPE" val="i"/>
</p:tagLst>
</file>

<file path=ppt/tags/tag4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h_f*2_1"/>
  <p:tag name="KSO_WM_UNIT_INDEX" val="2_1"/>
  <p:tag name="KSO_WM_UNIT_LAYERLEVEL" val="1_1"/>
  <p:tag name="KSO_WM_UNIT_NOCLEAR" val="0"/>
  <p:tag name="KSO_WM_UNIT_PRESET_TEXT" val="单击此处编辑母版文本样式 第二级 第三级 第四级 第五级"/>
  <p:tag name="KSO_WM_UNIT_SUBTYPE" val="a"/>
  <p:tag name="KSO_WM_UNIT_TYPE" val="h_f"/>
  <p:tag name="KSO_WM_UNIT_VALUE" val="60"/>
</p:tagLst>
</file>

<file path=ppt/tags/tag4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h_a*2_1"/>
  <p:tag name="KSO_WM_UNIT_INDEX" val="2_1"/>
  <p:tag name="KSO_WM_UNIT_ISCONTENTSTITLE" val="0"/>
  <p:tag name="KSO_WM_UNIT_ISNUMDGMTITLE" val="0"/>
  <p:tag name="KSO_WM_UNIT_LAYERLEVEL" val="1_1"/>
  <p:tag name="KSO_WM_UNIT_NOCLEAR" val="0"/>
  <p:tag name="KSO_WM_UNIT_PRESET_TEXT" val="添加小标题"/>
  <p:tag name="KSO_WM_UNIT_TYPE" val="h_a"/>
  <p:tag name="KSO_WM_UNIT_VALUE" val="10"/>
</p:tagLst>
</file>

<file path=ppt/tags/tag4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h_f*1_1"/>
  <p:tag name="KSO_WM_UNIT_INDEX" val="1_1"/>
  <p:tag name="KSO_WM_UNIT_LAYERLEVEL" val="1_1"/>
  <p:tag name="KSO_WM_UNIT_NOCLEAR" val="0"/>
  <p:tag name="KSO_WM_UNIT_PRESET_TEXT" val="单击此处编辑母版文本样式 第二级 第三级 第四级 第五级"/>
  <p:tag name="KSO_WM_UNIT_SUBTYPE" val="a"/>
  <p:tag name="KSO_WM_UNIT_TYPE" val="h_f"/>
  <p:tag name="KSO_WM_UNIT_VALUE" val="60"/>
</p:tagLst>
</file>

<file path=ppt/tags/tag4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h_a*1_1"/>
  <p:tag name="KSO_WM_UNIT_INDEX" val="1_1"/>
  <p:tag name="KSO_WM_UNIT_ISCONTENTSTITLE" val="0"/>
  <p:tag name="KSO_WM_UNIT_ISNUMDGMTITLE" val="0"/>
  <p:tag name="KSO_WM_UNIT_LAYERLEVEL" val="1_1"/>
  <p:tag name="KSO_WM_UNIT_NOCLEAR" val="0"/>
  <p:tag name="KSO_WM_UNIT_PRESET_TEXT" val="添加小标题"/>
  <p:tag name="KSO_WM_UNIT_TYPE" val="h_a"/>
  <p:tag name="KSO_WM_UNIT_VALUE" val="10"/>
</p:tagLst>
</file>

<file path=ppt/tags/tag4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6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添加文档标题"/>
  <p:tag name="KSO_WM_UNIT_TYPE" val="a"/>
  <p:tag name="KSO_WM_UNIT_VALUE" val="10"/>
</p:tagLst>
</file>

<file path=ppt/tags/tag4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4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4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5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i*1"/>
  <p:tag name="KSO_WM_UNIT_INDEX" val="1"/>
  <p:tag name="KSO_WM_UNIT_LAYERLEVEL" val="1"/>
  <p:tag name="KSO_WM_UNIT_TYPE" val="i"/>
</p:tagLst>
</file>

<file path=ppt/tags/tag5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添加文档标题"/>
  <p:tag name="KSO_WM_UNIT_TYPE" val="a"/>
  <p:tag name="KSO_WM_UNIT_VALUE" val="10"/>
</p:tagLst>
</file>

<file path=ppt/tags/tag5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5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5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5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i*1"/>
  <p:tag name="KSO_WM_UNIT_INDEX" val="1"/>
  <p:tag name="KSO_WM_UNIT_LAYERLEVEL" val="1"/>
  <p:tag name="KSO_WM_UNIT_TYPE" val="i"/>
</p:tagLst>
</file>

<file path=ppt/tags/tag5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5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5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5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i*1"/>
  <p:tag name="KSO_WM_UNIT_INDEX" val="1"/>
  <p:tag name="KSO_WM_UNIT_LAYERLEVEL" val="1"/>
  <p:tag name="KSO_WM_UNIT_TYPE" val="i"/>
</p:tagLst>
</file>

<file path=ppt/tags/tag6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f*1"/>
  <p:tag name="KSO_WM_UNIT_INDEX" val="1"/>
  <p:tag name="KSO_WM_UNIT_LAYERLEVEL" val="1"/>
  <p:tag name="KSO_WM_UNIT_NOCLEAR" val="0"/>
  <p:tag name="KSO_WM_UNIT_PRESET_TEXT" val="单击此处编辑母版文本样式 第二级 第三级 第四级 第五级"/>
  <p:tag name="KSO_WM_UNIT_SUBTYPE" val="a"/>
  <p:tag name="KSO_WM_UNIT_TYPE" val="f"/>
  <p:tag name="KSO_WM_UNIT_VALUE" val="60"/>
</p:tagLst>
</file>

<file path=ppt/tags/tag6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6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6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6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i*1"/>
  <p:tag name="KSO_WM_UNIT_INDEX" val="1"/>
  <p:tag name="KSO_WM_UNIT_LAYERLEVEL" val="1"/>
  <p:tag name="KSO_WM_UNIT_TYPE" val="i"/>
</p:tagLst>
</file>

<file path=ppt/tags/tag6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10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添加文档标题"/>
  <p:tag name="KSO_WM_UNIT_TYPE" val="a"/>
  <p:tag name="KSO_WM_UNIT_VALUE" val="10"/>
</p:tagLst>
</file>

<file path=ppt/tags/tag6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10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添加副标题"/>
  <p:tag name="KSO_WM_UNIT_TYPE" val="b"/>
  <p:tag name="KSO_WM_UNIT_VALUE" val="17"/>
</p:tagLst>
</file>

<file path=ppt/tags/tag6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6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6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7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1"/>
  <p:tag name="KSO_WM_UNIT_INDEX" val="1"/>
  <p:tag name="KSO_WM_UNIT_LAYERLEVEL" val="1"/>
  <p:tag name="KSO_WM_UNIT_TYPE" val="i"/>
</p:tagLst>
</file>

<file path=ppt/tags/tag7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1*i*2"/>
  <p:tag name="KSO_WM_UNIT_INDEX" val="2"/>
  <p:tag name="KSO_WM_UNIT_LAYERLEVEL" val="1"/>
  <p:tag name="KSO_WM_UNIT_TYPE" val="i"/>
</p:tagLst>
</file>

<file path=ppt/tags/tag7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1*a*1"/>
  <p:tag name="KSO_WM_UNIT_INDEX" val="1"/>
  <p:tag name="KSO_WM_UNIT_ISCONTENTSTITLE" val="0"/>
  <p:tag name="KSO_WM_UNIT_ISNUMDGMTITLE" val="0"/>
  <p:tag name="KSO_WM_UNIT_LAYERLEVEL" val="1"/>
  <p:tag name="KSO_WM_UNIT_NOCLEAR" val="1"/>
  <p:tag name="KSO_WM_UNIT_PRESET_TEXT" val="THANKS!"/>
  <p:tag name="KSO_WM_UNIT_TYPE" val="a"/>
</p:tagLst>
</file>

<file path=ppt/tags/tag7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3"/>
  <p:tag name="KSO_WM_UNIT_INDEX" val="3"/>
  <p:tag name="KSO_WM_UNIT_LAYERLEVEL" val="1"/>
  <p:tag name="KSO_WM_UNIT_TYPE" val="i"/>
</p:tagLst>
</file>

<file path=ppt/tags/tag7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f*1"/>
  <p:tag name="KSO_WM_UNIT_INDEX" val="1"/>
  <p:tag name="KSO_WM_UNIT_LAYERLEVEL" val="1"/>
  <p:tag name="KSO_WM_UNIT_NOCLEAR" val="0"/>
  <p:tag name="KSO_WM_UNIT_PRESET_TEXT" val="汇报人：稻小壳"/>
  <p:tag name="KSO_WM_UNIT_SUBTYPE" val="b"/>
  <p:tag name="KSO_WM_UNIT_TYPE" val="f"/>
  <p:tag name="KSO_WM_UNIT_VALUE" val="60"/>
</p:tagLst>
</file>

<file path=ppt/tags/tag7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7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7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7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1"/>
  <p:tag name="KSO_WM_UNIT_INDEX" val="1"/>
  <p:tag name="KSO_WM_UNIT_LAYERLEVEL" val="1"/>
  <p:tag name="KSO_WM_UNIT_TYPE" val="i"/>
</p:tagLst>
</file>

<file path=ppt/tags/tag7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8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8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82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267"/>
  <p:tag name="KSO_WM_UNIT_COMPATIBLE" val="0"/>
  <p:tag name="KSO_WM_UNIT_DIAGRAM_ISNUMVISUAL" val="0"/>
  <p:tag name="KSO_WM_UNIT_DIAGRAM_ISREFERUNIT" val="0"/>
  <p:tag name="KSO_WM_UNIT_HIGHLIGHT" val="0"/>
  <p:tag name="KSO_WM_UNIT_ID" val="_0*f*1"/>
  <p:tag name="KSO_WM_UNIT_INDEX" val="1"/>
  <p:tag name="KSO_WM_UNIT_LAYERLEVEL" val="1"/>
  <p:tag name="KSO_WM_UNIT_NOCLEAR" val="0"/>
  <p:tag name="KSO_WM_UNIT_PRESET_TEXT" val="单击此处编辑母版文本样式 二级 三级 四级 五级"/>
  <p:tag name="KSO_WM_UNIT_SUBTYPE" val="a"/>
  <p:tag name="KSO_WM_UNIT_TYPE" val="f"/>
</p:tagLst>
</file>

<file path=ppt/tags/tag83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267"/>
  <p:tag name="KSO_WM_UNIT_COMPATIBLE" val="0"/>
  <p:tag name="KSO_WM_UNIT_DIAGRAM_ISNUMVISUAL" val="0"/>
  <p:tag name="KSO_WM_UNIT_DIAGRAM_ISREFERUNIT" val="0"/>
  <p:tag name="KSO_WM_UNIT_HIGHLIGHT" val="0"/>
  <p:tag name="KSO_WM_UNIT_ID" val="_0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</p:tagLst>
</file>

<file path=ppt/tags/tag84.xml><?xml version="1.0" encoding="utf-8"?>
<p:tagLst xmlns:p="http://schemas.openxmlformats.org/presentationml/2006/main">
  <p:tag name="KSO_WM_BEAUTIFY_FLAG" val="#wm#"/>
  <p:tag name="KSO_WM_SPECIAL_SOURCE" val="bdnull"/>
  <p:tag name="KSO_WM_TAG_VERSION" val="1.0"/>
  <p:tag name="KSO_WM_TEMPLATE_CATEGORY" val="custom"/>
  <p:tag name="KSO_WM_TEMPLATE_COLOR_TYPE" val="0"/>
  <p:tag name="KSO_WM_TEMPLATE_INDEX" val="20230267"/>
  <p:tag name="KSO_WM_TEMPLATE_MASTER_TYPE" val="0"/>
  <p:tag name="KSO_WM_TEMPLATE_SUBCATEGORY" val="29"/>
  <p:tag name="KSO_WM_TEMPLATE_THUMBS_INDEX" val="1、9"/>
</p:tagLst>
</file>

<file path=ppt/tags/tag85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267"/>
  <p:tag name="KSO_WM_UNIT_COMPATIBLE" val="0"/>
  <p:tag name="KSO_WM_UNIT_DIAGRAM_ISNUMVISUAL" val="0"/>
  <p:tag name="KSO_WM_UNIT_DIAGRAM_ISREFERUNIT" val="0"/>
  <p:tag name="KSO_WM_UNIT_HIGHLIGHT" val="0"/>
  <p:tag name="KSO_WM_UNIT_ID" val="custom20230267_1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WPS,a click to unlimited possibilities"/>
  <p:tag name="KSO_WM_UNIT_TYPE" val="b"/>
  <p:tag name="KSO_WM_UNIT_VALUE" val="48"/>
</p:tagLst>
</file>

<file path=ppt/tags/tag86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267"/>
  <p:tag name="KSO_WM_UNIT_COMPATIBLE" val="0"/>
  <p:tag name="KSO_WM_UNIT_DIAGRAM_ISNUMVISUAL" val="0"/>
  <p:tag name="KSO_WM_UNIT_DIAGRAM_ISREFERUNIT" val="0"/>
  <p:tag name="KSO_WM_UNIT_HIGHLIGHT" val="0"/>
  <p:tag name="KSO_WM_UNIT_ID" val="custom20230267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 添加文档标题"/>
  <p:tag name="KSO_WM_UNIT_TYPE" val="a"/>
  <p:tag name="KSO_WM_UNIT_VALUE" val="10"/>
</p:tagLst>
</file>

<file path=ppt/tags/tag87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267"/>
  <p:tag name="KSO_WM_UNIT_COMPATIBLE" val="0"/>
  <p:tag name="KSO_WM_UNIT_DIAGRAM_ISNUMVISUAL" val="0"/>
  <p:tag name="KSO_WM_UNIT_DIAGRAM_ISREFERUNIT" val="0"/>
  <p:tag name="KSO_WM_UNIT_HIGHLIGHT" val="0"/>
  <p:tag name="KSO_WM_UNIT_ID" val="custom20230267_1*f*1"/>
  <p:tag name="KSO_WM_UNIT_INDEX" val="1"/>
  <p:tag name="KSO_WM_UNIT_LAYERLEVEL" val="1"/>
  <p:tag name="KSO_WM_UNIT_NOCLEAR" val="0"/>
  <p:tag name="KSO_WM_UNIT_PRESET_TEXT" val="汇报人：WPS"/>
  <p:tag name="KSO_WM_UNIT_SUBTYPE" val="b"/>
  <p:tag name="KSO_WM_UNIT_TYPE" val="f"/>
  <p:tag name="KSO_WM_UNIT_VALUE" val="60"/>
</p:tagLst>
</file>

<file path=ppt/tags/tag88.xml><?xml version="1.0" encoding="utf-8"?>
<p:tagLst xmlns:p="http://schemas.openxmlformats.org/presentationml/2006/main">
  <p:tag name="KSO_WM_BEAUTIFY_FLAG" val="#wm#"/>
  <p:tag name="KSO_WM_SLIDE_CONTENT_AREA" val="{&quot;left&quot;:&quot;449.5&quot;,&quot;top&quot;:&quot;73.65&quot;,&quot;width&quot;:&quot;484.9&quot;,&quot;height&quot;:&quot;312.7&quot;}"/>
  <p:tag name="KSO_WM_SLIDE_ID" val="custom20230267_1"/>
  <p:tag name="KSO_WM_SLIDE_INDEX" val="1"/>
  <p:tag name="KSO_WM_SLIDE_ITEM_CNT" val="0"/>
  <p:tag name="KSO_WM_SLIDE_LAYOUT" val="a_b_f"/>
  <p:tag name="KSO_WM_SLIDE_LAYOUT_CNT" val="1_1_1"/>
  <p:tag name="KSO_WM_SLIDE_SUBTYPE" val="pureTxt"/>
  <p:tag name="KSO_WM_SLIDE_TYPE" val="title"/>
  <p:tag name="KSO_WM_SPECIAL_SOURCE" val="bdnull"/>
  <p:tag name="KSO_WM_TAG_VERSION" val="1.0"/>
  <p:tag name="KSO_WM_TEMPLATE_CATEGORY" val="custom"/>
  <p:tag name="KSO_WM_TEMPLATE_COLOR_TYPE" val="0"/>
  <p:tag name="KSO_WM_TEMPLATE_INDEX" val="20230267"/>
  <p:tag name="KSO_WM_TEMPLATE_MASTER_TYPE" val="0"/>
  <p:tag name="KSO_WM_TEMPLATE_SUBCATEGORY" val="29"/>
  <p:tag name="KSO_WM_TEMPLATE_THUMBS_INDEX" val="1、9"/>
</p:tagLst>
</file>

<file path=ppt/tags/tag89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30267"/>
  <p:tag name="KSO_WM_UNIT_COMPATIBLE" val="0"/>
  <p:tag name="KSO_WM_UNIT_DIAGRAM_ISNUMVISUAL" val="0"/>
  <p:tag name="KSO_WM_UNIT_DIAGRAM_ISREFERUNIT" val="0"/>
  <p:tag name="KSO_WM_UNIT_HIGHLIGHT" val="0"/>
  <p:tag name="KSO_WM_UNIT_ID" val="custom20230267_6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CONTENTS"/>
  <p:tag name="KSO_WM_UNIT_TYPE" val="b"/>
  <p:tag name="KSO_WM_UNIT_VALUE" val="17"/>
</p:tagLst>
</file>

<file path=ppt/tags/tag90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30267"/>
  <p:tag name="KSO_WM_UNIT_COMPATIBLE" val="0"/>
  <p:tag name="KSO_WM_UNIT_DIAGRAM_ISNUMVISUAL" val="0"/>
  <p:tag name="KSO_WM_UNIT_DIAGRAM_ISREFERUNIT" val="0"/>
  <p:tag name="KSO_WM_UNIT_HIGHLIGHT" val="0"/>
  <p:tag name="KSO_WM_UNIT_ID" val="custom20230267_6*a*1"/>
  <p:tag name="KSO_WM_UNIT_INDEX" val="1"/>
  <p:tag name="KSO_WM_UNIT_ISCONTENTSTITLE" val="1"/>
  <p:tag name="KSO_WM_UNIT_ISNUMDGMTITLE" val="0"/>
  <p:tag name="KSO_WM_UNIT_LAYERLEVEL" val="1"/>
  <p:tag name="KSO_WM_UNIT_NOCLEAR" val="0"/>
  <p:tag name="KSO_WM_UNIT_PRESET_TEXT" val="目录"/>
  <p:tag name="KSO_WM_UNIT_TYPE" val="a"/>
  <p:tag name="KSO_WM_UNIT_VALUE" val="10"/>
</p:tagLst>
</file>

<file path=ppt/tags/tag9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6,&quot;transparency&quot;:0.20000000298023224},&quot;type&quot;:1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6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2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98.42519685039366,&quot;width&quot;:886}"/>
  <p:tag name="KSO_WM_TAG_VERSION" val="1.0"/>
  <p:tag name="KSO_WM_TEMPLATE_CATEGORY" val="custom"/>
  <p:tag name="KSO_WM_TEMPLATE_INDEX" val="20230267"/>
  <p:tag name="KSO_WM_UNIT_COMPATIBLE" val="0"/>
  <p:tag name="KSO_WM_UNIT_DIAGRAM_ISNUMVISUAL" val="0"/>
  <p:tag name="KSO_WM_UNIT_DIAGRAM_ISREFERUNIT" val="0"/>
  <p:tag name="KSO_WM_UNIT_HIGHLIGHT" val="0"/>
  <p:tag name="KSO_WM_UNIT_ID" val="custom20230267_6*l_h_i*1_1_2"/>
  <p:tag name="KSO_WM_UNIT_INDEX" val="1_1_2"/>
  <p:tag name="KSO_WM_UNIT_LAYERLEVEL" val="1_1_1"/>
  <p:tag name="KSO_WM_UNIT_TYPE" val="l_h_i"/>
</p:tagLst>
</file>

<file path=ppt/tags/tag9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2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98.42519685039366,&quot;width&quot;:886}"/>
  <p:tag name="KSO_WM_TAG_VERSION" val="1.0"/>
  <p:tag name="KSO_WM_TEMPLATE_CATEGORY" val="custom"/>
  <p:tag name="KSO_WM_TEMPLATE_INDEX" val="20230267"/>
  <p:tag name="KSO_WM_UNIT_COMPATIBLE" val="0"/>
  <p:tag name="KSO_WM_UNIT_DIAGRAM_ISNUMVISUAL" val="0"/>
  <p:tag name="KSO_WM_UNIT_DIAGRAM_ISREFERUNIT" val="0"/>
  <p:tag name="KSO_WM_UNIT_HIGHLIGHT" val="0"/>
  <p:tag name="KSO_WM_UNIT_ID" val="custom20230267_6*l_h_i*1_1_1"/>
  <p:tag name="KSO_WM_UNIT_INDEX" val="1_1_1"/>
  <p:tag name="KSO_WM_UNIT_LAYERLEVEL" val="1_1_1"/>
  <p:tag name="KSO_WM_UNIT_SUBTYPE" val="d"/>
  <p:tag name="KSO_WM_UNIT_TYPE" val="l_h_i"/>
</p:tagLst>
</file>

<file path=ppt/tags/tag9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2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98.42519685039366,&quot;width&quot;:886}"/>
  <p:tag name="KSO_WM_TAG_VERSION" val="1.0"/>
  <p:tag name="KSO_WM_TEMPLATE_CATEGORY" val="custom"/>
  <p:tag name="KSO_WM_TEMPLATE_INDEX" val="20230267"/>
  <p:tag name="KSO_WM_UNIT_COMPATIBLE" val="0"/>
  <p:tag name="KSO_WM_UNIT_DIAGRAM_ISNUMVISUAL" val="0"/>
  <p:tag name="KSO_WM_UNIT_DIAGRAM_ISREFERUNIT" val="0"/>
  <p:tag name="KSO_WM_UNIT_HIGHLIGHT" val="0"/>
  <p:tag name="KSO_WM_UNIT_ID" val="custom20230267_6*l_h_a*1_1_1"/>
  <p:tag name="KSO_WM_UNIT_INDEX" val="1_1_1"/>
  <p:tag name="KSO_WM_UNIT_ISCONTENTSTITLE" val="0"/>
  <p:tag name="KSO_WM_UNIT_ISNUMDGMTITLE" val="0"/>
  <p:tag name="KSO_WM_UNIT_LAYERLEVEL" val="1_1_1"/>
  <p:tag name="KSO_WM_UNIT_NOCLEAR" val="0"/>
  <p:tag name="KSO_WM_UNIT_PRESET_TEXT" val="添加目录标题"/>
  <p:tag name="KSO_WM_UNIT_TYPE" val="l_h_a"/>
</p:tagLst>
</file>

<file path=ppt/tags/tag9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6,&quot;transparency&quot;:0.20000000298023224},&quot;type&quot;:1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6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2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98.42519685039366,&quot;width&quot;:886}"/>
  <p:tag name="KSO_WM_TAG_VERSION" val="1.0"/>
  <p:tag name="KSO_WM_TEMPLATE_CATEGORY" val="custom"/>
  <p:tag name="KSO_WM_TEMPLATE_INDEX" val="20230267"/>
  <p:tag name="KSO_WM_UNIT_COMPATIBLE" val="0"/>
  <p:tag name="KSO_WM_UNIT_DIAGRAM_ISNUMVISUAL" val="0"/>
  <p:tag name="KSO_WM_UNIT_DIAGRAM_ISREFERUNIT" val="0"/>
  <p:tag name="KSO_WM_UNIT_HIGHLIGHT" val="0"/>
  <p:tag name="KSO_WM_UNIT_ID" val="custom20230267_6*l_h_i*1_2_2"/>
  <p:tag name="KSO_WM_UNIT_INDEX" val="1_2_2"/>
  <p:tag name="KSO_WM_UNIT_LAYERLEVEL" val="1_1_1"/>
  <p:tag name="KSO_WM_UNIT_TYPE" val="l_h_i"/>
</p:tagLst>
</file>

<file path=ppt/tags/tag9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2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98.42519685039366,&quot;width&quot;:886}"/>
  <p:tag name="KSO_WM_TAG_VERSION" val="1.0"/>
  <p:tag name="KSO_WM_TEMPLATE_CATEGORY" val="custom"/>
  <p:tag name="KSO_WM_TEMPLATE_INDEX" val="20230267"/>
  <p:tag name="KSO_WM_UNIT_COMPATIBLE" val="0"/>
  <p:tag name="KSO_WM_UNIT_DIAGRAM_ISNUMVISUAL" val="0"/>
  <p:tag name="KSO_WM_UNIT_DIAGRAM_ISREFERUNIT" val="0"/>
  <p:tag name="KSO_WM_UNIT_HIGHLIGHT" val="0"/>
  <p:tag name="KSO_WM_UNIT_ID" val="custom20230267_6*l_h_i*1_2_1"/>
  <p:tag name="KSO_WM_UNIT_INDEX" val="1_2_1"/>
  <p:tag name="KSO_WM_UNIT_LAYERLEVEL" val="1_1_1"/>
  <p:tag name="KSO_WM_UNIT_SUBTYPE" val="d"/>
  <p:tag name="KSO_WM_UNIT_TYPE" val="l_h_i"/>
</p:tagLst>
</file>

<file path=ppt/tags/tag9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2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98.42519685039366,&quot;width&quot;:886}"/>
  <p:tag name="KSO_WM_TAG_VERSION" val="1.0"/>
  <p:tag name="KSO_WM_TEMPLATE_CATEGORY" val="custom"/>
  <p:tag name="KSO_WM_TEMPLATE_INDEX" val="20230267"/>
  <p:tag name="KSO_WM_UNIT_COMPATIBLE" val="0"/>
  <p:tag name="KSO_WM_UNIT_DIAGRAM_ISNUMVISUAL" val="0"/>
  <p:tag name="KSO_WM_UNIT_DIAGRAM_ISREFERUNIT" val="0"/>
  <p:tag name="KSO_WM_UNIT_HIGHLIGHT" val="0"/>
  <p:tag name="KSO_WM_UNIT_ID" val="custom20230267_6*l_h_a*1_2_1"/>
  <p:tag name="KSO_WM_UNIT_INDEX" val="1_2_1"/>
  <p:tag name="KSO_WM_UNIT_ISCONTENTSTITLE" val="0"/>
  <p:tag name="KSO_WM_UNIT_ISNUMDGMTITLE" val="0"/>
  <p:tag name="KSO_WM_UNIT_LAYERLEVEL" val="1_1_1"/>
  <p:tag name="KSO_WM_UNIT_NOCLEAR" val="0"/>
  <p:tag name="KSO_WM_UNIT_PRESET_TEXT" val="添加目录标题"/>
  <p:tag name="KSO_WM_UNIT_TYPE" val="l_h_a"/>
</p:tagLst>
</file>

<file path=ppt/tags/tag9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6,&quot;transparency&quot;:0.20000000298023224},&quot;type&quot;:1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6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2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98.42519685039366,&quot;width&quot;:886}"/>
  <p:tag name="KSO_WM_TAG_VERSION" val="1.0"/>
  <p:tag name="KSO_WM_TEMPLATE_CATEGORY" val="custom"/>
  <p:tag name="KSO_WM_TEMPLATE_INDEX" val="20230267"/>
  <p:tag name="KSO_WM_UNIT_COMPATIBLE" val="0"/>
  <p:tag name="KSO_WM_UNIT_DIAGRAM_ISNUMVISUAL" val="0"/>
  <p:tag name="KSO_WM_UNIT_DIAGRAM_ISREFERUNIT" val="0"/>
  <p:tag name="KSO_WM_UNIT_HIGHLIGHT" val="0"/>
  <p:tag name="KSO_WM_UNIT_ID" val="custom20230267_6*l_h_i*1_3_2"/>
  <p:tag name="KSO_WM_UNIT_INDEX" val="1_3_2"/>
  <p:tag name="KSO_WM_UNIT_LAYERLEVEL" val="1_1_1"/>
  <p:tag name="KSO_WM_UNIT_TYPE" val="l_h_i"/>
</p:tagLst>
</file>

<file path=ppt/tags/tag9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2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98.42519685039366,&quot;width&quot;:886}"/>
  <p:tag name="KSO_WM_TAG_VERSION" val="1.0"/>
  <p:tag name="KSO_WM_TEMPLATE_CATEGORY" val="custom"/>
  <p:tag name="KSO_WM_TEMPLATE_INDEX" val="20230267"/>
  <p:tag name="KSO_WM_UNIT_COMPATIBLE" val="0"/>
  <p:tag name="KSO_WM_UNIT_DIAGRAM_ISNUMVISUAL" val="0"/>
  <p:tag name="KSO_WM_UNIT_DIAGRAM_ISREFERUNIT" val="0"/>
  <p:tag name="KSO_WM_UNIT_HIGHLIGHT" val="0"/>
  <p:tag name="KSO_WM_UNIT_ID" val="custom20230267_6*l_h_i*1_3_1"/>
  <p:tag name="KSO_WM_UNIT_INDEX" val="1_3_1"/>
  <p:tag name="KSO_WM_UNIT_LAYERLEVEL" val="1_1_1"/>
  <p:tag name="KSO_WM_UNIT_SUBTYPE" val="d"/>
  <p:tag name="KSO_WM_UNIT_TYPE" val="l_h_i"/>
</p:tagLst>
</file>

<file path=ppt/tags/tag9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2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98.42519685039366,&quot;width&quot;:886}"/>
  <p:tag name="KSO_WM_TAG_VERSION" val="1.0"/>
  <p:tag name="KSO_WM_TEMPLATE_CATEGORY" val="custom"/>
  <p:tag name="KSO_WM_TEMPLATE_INDEX" val="20230267"/>
  <p:tag name="KSO_WM_UNIT_COMPATIBLE" val="0"/>
  <p:tag name="KSO_WM_UNIT_DIAGRAM_ISNUMVISUAL" val="0"/>
  <p:tag name="KSO_WM_UNIT_DIAGRAM_ISREFERUNIT" val="0"/>
  <p:tag name="KSO_WM_UNIT_HIGHLIGHT" val="0"/>
  <p:tag name="KSO_WM_UNIT_ID" val="custom20230267_6*l_h_a*1_3_1"/>
  <p:tag name="KSO_WM_UNIT_INDEX" val="1_3_1"/>
  <p:tag name="KSO_WM_UNIT_ISCONTENTSTITLE" val="0"/>
  <p:tag name="KSO_WM_UNIT_ISNUMDGMTITLE" val="0"/>
  <p:tag name="KSO_WM_UNIT_LAYERLEVEL" val="1_1_1"/>
  <p:tag name="KSO_WM_UNIT_NOCLEAR" val="0"/>
  <p:tag name="KSO_WM_UNIT_PRESET_TEXT" val="添加目录标题"/>
  <p:tag name="KSO_WM_UNIT_TYPE" val="l_h_a"/>
</p:tagLst>
</file>

<file path=ppt/tags/tag10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6,&quot;transparency&quot;:0.20000000298023224},&quot;type&quot;:1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6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2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98.42519685039366,&quot;width&quot;:886}"/>
  <p:tag name="KSO_WM_TAG_VERSION" val="1.0"/>
  <p:tag name="KSO_WM_TEMPLATE_CATEGORY" val="custom"/>
  <p:tag name="KSO_WM_TEMPLATE_INDEX" val="20230267"/>
  <p:tag name="KSO_WM_UNIT_COMPATIBLE" val="0"/>
  <p:tag name="KSO_WM_UNIT_DIAGRAM_ISNUMVISUAL" val="0"/>
  <p:tag name="KSO_WM_UNIT_DIAGRAM_ISREFERUNIT" val="0"/>
  <p:tag name="KSO_WM_UNIT_HIGHLIGHT" val="0"/>
  <p:tag name="KSO_WM_UNIT_ID" val="custom20230267_6*l_h_i*1_4_2"/>
  <p:tag name="KSO_WM_UNIT_INDEX" val="1_4_2"/>
  <p:tag name="KSO_WM_UNIT_LAYERLEVEL" val="1_1_1"/>
  <p:tag name="KSO_WM_UNIT_TYPE" val="l_h_i"/>
</p:tagLst>
</file>

<file path=ppt/tags/tag10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2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98.42519685039366,&quot;width&quot;:886}"/>
  <p:tag name="KSO_WM_TAG_VERSION" val="1.0"/>
  <p:tag name="KSO_WM_TEMPLATE_CATEGORY" val="custom"/>
  <p:tag name="KSO_WM_TEMPLATE_INDEX" val="20230267"/>
  <p:tag name="KSO_WM_UNIT_COMPATIBLE" val="0"/>
  <p:tag name="KSO_WM_UNIT_DIAGRAM_ISNUMVISUAL" val="0"/>
  <p:tag name="KSO_WM_UNIT_DIAGRAM_ISREFERUNIT" val="0"/>
  <p:tag name="KSO_WM_UNIT_HIGHLIGHT" val="0"/>
  <p:tag name="KSO_WM_UNIT_ID" val="custom20230267_6*l_h_i*1_4_1"/>
  <p:tag name="KSO_WM_UNIT_INDEX" val="1_4_1"/>
  <p:tag name="KSO_WM_UNIT_LAYERLEVEL" val="1_1_1"/>
  <p:tag name="KSO_WM_UNIT_SUBTYPE" val="d"/>
  <p:tag name="KSO_WM_UNIT_TYPE" val="l_h_i"/>
</p:tagLst>
</file>

<file path=ppt/tags/tag10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2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98.42519685039366,&quot;width&quot;:886}"/>
  <p:tag name="KSO_WM_TAG_VERSION" val="1.0"/>
  <p:tag name="KSO_WM_TEMPLATE_CATEGORY" val="custom"/>
  <p:tag name="KSO_WM_TEMPLATE_INDEX" val="20230267"/>
  <p:tag name="KSO_WM_UNIT_COMPATIBLE" val="0"/>
  <p:tag name="KSO_WM_UNIT_DIAGRAM_ISNUMVISUAL" val="0"/>
  <p:tag name="KSO_WM_UNIT_DIAGRAM_ISREFERUNIT" val="0"/>
  <p:tag name="KSO_WM_UNIT_HIGHLIGHT" val="0"/>
  <p:tag name="KSO_WM_UNIT_ID" val="custom20230267_6*l_h_a*1_4_1"/>
  <p:tag name="KSO_WM_UNIT_INDEX" val="1_4_1"/>
  <p:tag name="KSO_WM_UNIT_ISCONTENTSTITLE" val="0"/>
  <p:tag name="KSO_WM_UNIT_ISNUMDGMTITLE" val="0"/>
  <p:tag name="KSO_WM_UNIT_LAYERLEVEL" val="1_1_1"/>
  <p:tag name="KSO_WM_UNIT_NOCLEAR" val="0"/>
  <p:tag name="KSO_WM_UNIT_PRESET_TEXT" val="添加目录标题"/>
  <p:tag name="KSO_WM_UNIT_TYPE" val="l_h_a"/>
</p:tagLst>
</file>

<file path=ppt/tags/tag10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6,&quot;transparency&quot;:0.20000000298023224},&quot;type&quot;:1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6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2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98.42519685039366,&quot;width&quot;:886}"/>
  <p:tag name="KSO_WM_TAG_VERSION" val="1.0"/>
  <p:tag name="KSO_WM_TEMPLATE_CATEGORY" val="custom"/>
  <p:tag name="KSO_WM_TEMPLATE_INDEX" val="20230267"/>
  <p:tag name="KSO_WM_UNIT_COMPATIBLE" val="0"/>
  <p:tag name="KSO_WM_UNIT_DIAGRAM_ISNUMVISUAL" val="0"/>
  <p:tag name="KSO_WM_UNIT_DIAGRAM_ISREFERUNIT" val="0"/>
  <p:tag name="KSO_WM_UNIT_HIGHLIGHT" val="0"/>
  <p:tag name="KSO_WM_UNIT_ID" val="custom20230267_6*l_h_i*1_5_2"/>
  <p:tag name="KSO_WM_UNIT_INDEX" val="1_5_2"/>
  <p:tag name="KSO_WM_UNIT_LAYERLEVEL" val="1_1_1"/>
  <p:tag name="KSO_WM_UNIT_TYPE" val="l_h_i"/>
</p:tagLst>
</file>

<file path=ppt/tags/tag10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2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98.42519685039366,&quot;width&quot;:886}"/>
  <p:tag name="KSO_WM_TAG_VERSION" val="1.0"/>
  <p:tag name="KSO_WM_TEMPLATE_CATEGORY" val="custom"/>
  <p:tag name="KSO_WM_TEMPLATE_INDEX" val="20230267"/>
  <p:tag name="KSO_WM_UNIT_COMPATIBLE" val="0"/>
  <p:tag name="KSO_WM_UNIT_DIAGRAM_ISNUMVISUAL" val="0"/>
  <p:tag name="KSO_WM_UNIT_DIAGRAM_ISREFERUNIT" val="0"/>
  <p:tag name="KSO_WM_UNIT_HIGHLIGHT" val="0"/>
  <p:tag name="KSO_WM_UNIT_ID" val="custom20230267_6*l_h_i*1_5_1"/>
  <p:tag name="KSO_WM_UNIT_INDEX" val="1_5_1"/>
  <p:tag name="KSO_WM_UNIT_LAYERLEVEL" val="1_1_1"/>
  <p:tag name="KSO_WM_UNIT_SUBTYPE" val="d"/>
  <p:tag name="KSO_WM_UNIT_TYPE" val="l_h_i"/>
</p:tagLst>
</file>

<file path=ppt/tags/tag10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2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98.42519685039366,&quot;width&quot;:886}"/>
  <p:tag name="KSO_WM_TAG_VERSION" val="1.0"/>
  <p:tag name="KSO_WM_TEMPLATE_CATEGORY" val="custom"/>
  <p:tag name="KSO_WM_TEMPLATE_INDEX" val="20230267"/>
  <p:tag name="KSO_WM_UNIT_COMPATIBLE" val="0"/>
  <p:tag name="KSO_WM_UNIT_DIAGRAM_ISNUMVISUAL" val="0"/>
  <p:tag name="KSO_WM_UNIT_DIAGRAM_ISREFERUNIT" val="0"/>
  <p:tag name="KSO_WM_UNIT_HIGHLIGHT" val="0"/>
  <p:tag name="KSO_WM_UNIT_ID" val="custom20230267_6*l_h_a*1_5_1"/>
  <p:tag name="KSO_WM_UNIT_INDEX" val="1_5_1"/>
  <p:tag name="KSO_WM_UNIT_ISCONTENTSTITLE" val="0"/>
  <p:tag name="KSO_WM_UNIT_ISNUMDGMTITLE" val="0"/>
  <p:tag name="KSO_WM_UNIT_LAYERLEVEL" val="1_1_1"/>
  <p:tag name="KSO_WM_UNIT_NOCLEAR" val="0"/>
  <p:tag name="KSO_WM_UNIT_PRESET_TEXT" val="添加目录标题"/>
  <p:tag name="KSO_WM_UNIT_TYPE" val="l_h_a"/>
</p:tagLst>
</file>

<file path=ppt/tags/tag10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6,&quot;transparency&quot;:0.20000000298023224},&quot;type&quot;:1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6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2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98.42519685039366,&quot;width&quot;:886}"/>
  <p:tag name="KSO_WM_TAG_VERSION" val="1.0"/>
  <p:tag name="KSO_WM_TEMPLATE_CATEGORY" val="custom"/>
  <p:tag name="KSO_WM_TEMPLATE_INDEX" val="20230267"/>
  <p:tag name="KSO_WM_UNIT_COMPATIBLE" val="0"/>
  <p:tag name="KSO_WM_UNIT_DIAGRAM_ISNUMVISUAL" val="0"/>
  <p:tag name="KSO_WM_UNIT_DIAGRAM_ISREFERUNIT" val="0"/>
  <p:tag name="KSO_WM_UNIT_HIGHLIGHT" val="0"/>
  <p:tag name="KSO_WM_UNIT_ID" val="custom20230267_6*l_h_i*1_6_2"/>
  <p:tag name="KSO_WM_UNIT_INDEX" val="1_6_2"/>
  <p:tag name="KSO_WM_UNIT_LAYERLEVEL" val="1_1_1"/>
  <p:tag name="KSO_WM_UNIT_TYPE" val="l_h_i"/>
</p:tagLst>
</file>

<file path=ppt/tags/tag10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2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98.42519685039366,&quot;width&quot;:886}"/>
  <p:tag name="KSO_WM_TAG_VERSION" val="1.0"/>
  <p:tag name="KSO_WM_TEMPLATE_CATEGORY" val="custom"/>
  <p:tag name="KSO_WM_TEMPLATE_INDEX" val="20230267"/>
  <p:tag name="KSO_WM_UNIT_COMPATIBLE" val="0"/>
  <p:tag name="KSO_WM_UNIT_DIAGRAM_ISNUMVISUAL" val="0"/>
  <p:tag name="KSO_WM_UNIT_DIAGRAM_ISREFERUNIT" val="0"/>
  <p:tag name="KSO_WM_UNIT_HIGHLIGHT" val="0"/>
  <p:tag name="KSO_WM_UNIT_ID" val="custom20230267_6*l_h_i*1_6_1"/>
  <p:tag name="KSO_WM_UNIT_INDEX" val="1_6_1"/>
  <p:tag name="KSO_WM_UNIT_LAYERLEVEL" val="1_1_1"/>
  <p:tag name="KSO_WM_UNIT_SUBTYPE" val="d"/>
  <p:tag name="KSO_WM_UNIT_TYPE" val="l_h_i"/>
</p:tagLst>
</file>

<file path=ppt/tags/tag10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2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98.42519685039366,&quot;width&quot;:886}"/>
  <p:tag name="KSO_WM_TAG_VERSION" val="1.0"/>
  <p:tag name="KSO_WM_TEMPLATE_CATEGORY" val="custom"/>
  <p:tag name="KSO_WM_TEMPLATE_INDEX" val="20230267"/>
  <p:tag name="KSO_WM_UNIT_COMPATIBLE" val="0"/>
  <p:tag name="KSO_WM_UNIT_DIAGRAM_ISNUMVISUAL" val="0"/>
  <p:tag name="KSO_WM_UNIT_DIAGRAM_ISREFERUNIT" val="0"/>
  <p:tag name="KSO_WM_UNIT_HIGHLIGHT" val="0"/>
  <p:tag name="KSO_WM_UNIT_ID" val="custom20230267_6*l_h_a*1_6_1"/>
  <p:tag name="KSO_WM_UNIT_INDEX" val="1_6_1"/>
  <p:tag name="KSO_WM_UNIT_ISCONTENTSTITLE" val="0"/>
  <p:tag name="KSO_WM_UNIT_ISNUMDGMTITLE" val="0"/>
  <p:tag name="KSO_WM_UNIT_LAYERLEVEL" val="1_1_1"/>
  <p:tag name="KSO_WM_UNIT_NOCLEAR" val="0"/>
  <p:tag name="KSO_WM_UNIT_PRESET_TEXT" val="添加目录标题"/>
  <p:tag name="KSO_WM_UNIT_TYPE" val="l_h_a"/>
</p:tagLst>
</file>

<file path=ppt/tags/tag109.xml><?xml version="1.0" encoding="utf-8"?>
<p:tagLst xmlns:p="http://schemas.openxmlformats.org/presentationml/2006/main">
  <p:tag name="KSO_WM_BEAUTIFY_FLAG" val="#wm#"/>
  <p:tag name="KSO_WM_DIAGRAM_GROUP_CODE" val="l1-1"/>
  <p:tag name="KSO_WM_SLIDE_DIAGTYPE" val="l"/>
  <p:tag name="KSO_WM_SLIDE_ID" val="custom20230267_6"/>
  <p:tag name="KSO_WM_SLIDE_INDEX" val="6"/>
  <p:tag name="KSO_WM_SLIDE_ITEM_CNT" val="6"/>
  <p:tag name="KSO_WM_SLIDE_LAYOUT" val="a_b_l"/>
  <p:tag name="KSO_WM_SLIDE_LAYOUT_CNT" val="1_1_1"/>
  <p:tag name="KSO_WM_SLIDE_SUBTYPE" val="diag"/>
  <p:tag name="KSO_WM_SLIDE_TYPE" val="contents"/>
  <p:tag name="KSO_WM_SPECIAL_SOURCE" val="bdnull"/>
  <p:tag name="KSO_WM_TAG_VERSION" val="1.0"/>
  <p:tag name="KSO_WM_TEMPLATE_CATEGORY" val="custom"/>
  <p:tag name="KSO_WM_TEMPLATE_COLOR_TYPE" val="0"/>
  <p:tag name="KSO_WM_TEMPLATE_INDEX" val="20230267"/>
  <p:tag name="KSO_WM_TEMPLATE_MASTER_TYPE" val="0"/>
  <p:tag name="KSO_WM_TEMPLATE_SUBCATEGORY" val="29"/>
</p:tagLst>
</file>

<file path=ppt/tags/tag110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267"/>
  <p:tag name="KSO_WM_UNIT_COMPATIBLE" val="1"/>
  <p:tag name="KSO_WM_UNIT_DIAGRAM_ISNUMVISUAL" val="0"/>
  <p:tag name="KSO_WM_UNIT_DIAGRAM_ISREFERUNIT" val="0"/>
  <p:tag name="KSO_WM_UNIT_HIGHLIGHT" val="0"/>
  <p:tag name="KSO_WM_UNIT_ID" val="custom20230267_7*e*1"/>
  <p:tag name="KSO_WM_UNIT_INDEX" val="1"/>
  <p:tag name="KSO_WM_UNIT_LAYERLEVEL" val="1"/>
  <p:tag name="KSO_WM_UNIT_NOCLEAR" val="0"/>
  <p:tag name="KSO_WM_UNIT_PRESET_TEXT" val="PART ONE"/>
  <p:tag name="KSO_WM_UNIT_TYPE" val="e"/>
  <p:tag name="KSO_WM_UNIT_VALUE" val="6"/>
</p:tagLst>
</file>

<file path=ppt/tags/tag111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267"/>
  <p:tag name="KSO_WM_UNIT_COMPATIBLE" val="0"/>
  <p:tag name="KSO_WM_UNIT_DIAGRAM_ISNUMVISUAL" val="0"/>
  <p:tag name="KSO_WM_UNIT_DIAGRAM_ISREFERUNIT" val="0"/>
  <p:tag name="KSO_WM_UNIT_HIGHLIGHT" val="0"/>
  <p:tag name="KSO_WM_UNIT_ID" val="custom20230267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添加章节标题"/>
  <p:tag name="KSO_WM_UNIT_TYPE" val="a"/>
  <p:tag name="KSO_WM_UNIT_VALUE" val="10"/>
</p:tagLst>
</file>

<file path=ppt/tags/tag112.xml><?xml version="1.0" encoding="utf-8"?>
<p:tagLst xmlns:p="http://schemas.openxmlformats.org/presentationml/2006/main">
  <p:tag name="KSO_WM_BEAUTIFY_FLAG" val="#wm#"/>
  <p:tag name="KSO_WM_SLIDE_CONTENT_AREA" val="{&quot;left&quot;:&quot;29.9&quot;,&quot;top&quot;:&quot;106.4&quot;,&quot;width&quot;:&quot;901.65&quot;,&quot;height&quot;:&quot;265.6&quot;}"/>
  <p:tag name="KSO_WM_SLIDE_ID" val="custom20230267_7"/>
  <p:tag name="KSO_WM_SLIDE_INDEX" val="7"/>
  <p:tag name="KSO_WM_SLIDE_ITEM_CNT" val="0"/>
  <p:tag name="KSO_WM_SLIDE_LAYOUT" val="a_e"/>
  <p:tag name="KSO_WM_SLIDE_LAYOUT_CNT" val="1_1"/>
  <p:tag name="KSO_WM_SLIDE_SUBTYPE" val="pureTxt"/>
  <p:tag name="KSO_WM_SLIDE_TYPE" val="sectionTitle"/>
  <p:tag name="KSO_WM_SPECIAL_SOURCE" val="bdnull"/>
  <p:tag name="KSO_WM_TAG_VERSION" val="1.0"/>
  <p:tag name="KSO_WM_TEMPLATE_CATEGORY" val="custom"/>
  <p:tag name="KSO_WM_TEMPLATE_COLOR_TYPE" val="0"/>
  <p:tag name="KSO_WM_TEMPLATE_INDEX" val="20230267"/>
  <p:tag name="KSO_WM_TEMPLATE_MASTER_TYPE" val="0"/>
  <p:tag name="KSO_WM_TEMPLATE_SUBCATEGORY" val="29"/>
</p:tagLst>
</file>

<file path=ppt/tags/tag113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267"/>
  <p:tag name="KSO_WM_UNIT_COMPATIBLE" val="1"/>
  <p:tag name="KSO_WM_UNIT_DIAGRAM_ISNUMVISUAL" val="0"/>
  <p:tag name="KSO_WM_UNIT_DIAGRAM_ISREFERUNIT" val="0"/>
  <p:tag name="KSO_WM_UNIT_HIGHLIGHT" val="0"/>
  <p:tag name="KSO_WM_UNIT_ID" val="custom20230267_7*e*1"/>
  <p:tag name="KSO_WM_UNIT_INDEX" val="1"/>
  <p:tag name="KSO_WM_UNIT_LAYERLEVEL" val="1"/>
  <p:tag name="KSO_WM_UNIT_NOCLEAR" val="0"/>
  <p:tag name="KSO_WM_UNIT_PRESET_TEXT" val="PART TWO"/>
  <p:tag name="KSO_WM_UNIT_TYPE" val="e"/>
  <p:tag name="KSO_WM_UNIT_VALUE" val="6"/>
</p:tagLst>
</file>

<file path=ppt/tags/tag114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267"/>
  <p:tag name="KSO_WM_UNIT_COMPATIBLE" val="0"/>
  <p:tag name="KSO_WM_UNIT_DIAGRAM_ISNUMVISUAL" val="0"/>
  <p:tag name="KSO_WM_UNIT_DIAGRAM_ISREFERUNIT" val="0"/>
  <p:tag name="KSO_WM_UNIT_HIGHLIGHT" val="0"/>
  <p:tag name="KSO_WM_UNIT_ID" val="custom20230267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添加章节标题"/>
  <p:tag name="KSO_WM_UNIT_TYPE" val="a"/>
  <p:tag name="KSO_WM_UNIT_VALUE" val="10"/>
</p:tagLst>
</file>

<file path=ppt/tags/tag115.xml><?xml version="1.0" encoding="utf-8"?>
<p:tagLst xmlns:p="http://schemas.openxmlformats.org/presentationml/2006/main">
  <p:tag name="KSO_WM_BEAUTIFY_FLAG" val="#wm#"/>
  <p:tag name="KSO_WM_SLIDE_CONTENT_AREA" val="{&quot;left&quot;:&quot;29.9&quot;,&quot;top&quot;:&quot;106.4&quot;,&quot;width&quot;:&quot;901.65&quot;,&quot;height&quot;:&quot;265.6&quot;}"/>
  <p:tag name="KSO_WM_SLIDE_ID" val="custom20230267_7"/>
  <p:tag name="KSO_WM_SLIDE_INDEX" val="7"/>
  <p:tag name="KSO_WM_SLIDE_ITEM_CNT" val="0"/>
  <p:tag name="KSO_WM_SLIDE_LAYOUT" val="a_e"/>
  <p:tag name="KSO_WM_SLIDE_LAYOUT_CNT" val="1_1"/>
  <p:tag name="KSO_WM_SLIDE_SUBTYPE" val="pureTxt"/>
  <p:tag name="KSO_WM_SLIDE_TYPE" val="sectionTitle"/>
  <p:tag name="KSO_WM_SPECIAL_SOURCE" val="bdnull"/>
  <p:tag name="KSO_WM_TAG_VERSION" val="1.0"/>
  <p:tag name="KSO_WM_TEMPLATE_CATEGORY" val="custom"/>
  <p:tag name="KSO_WM_TEMPLATE_COLOR_TYPE" val="0"/>
  <p:tag name="KSO_WM_TEMPLATE_INDEX" val="20230267"/>
  <p:tag name="KSO_WM_TEMPLATE_MASTER_TYPE" val="0"/>
  <p:tag name="KSO_WM_TEMPLATE_SUBCATEGORY" val="29"/>
</p:tagLst>
</file>

<file path=ppt/tags/tag11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04.8944488188977,&quot;width&quot;:850.8513779527557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HIGHLIGHT" val="0"/>
  <p:tag name="KSO_WM_UNIT_ID" val="diagram20231310_3*l_h_i*1_1_1"/>
  <p:tag name="KSO_WM_UNIT_INDEX" val="1_1_1"/>
  <p:tag name="KSO_WM_UNIT_LAYERLEVEL" val="1_1_1"/>
  <p:tag name="KSO_WM_UNIT_TYPE" val="l_h_i"/>
</p:tagLst>
</file>

<file path=ppt/tags/tag117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04.8944488188977,&quot;width&quot;:850.8513779527557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0_3*l_h_i*1_1_2"/>
  <p:tag name="KSO_WM_UNIT_INDEX" val="1_1_2"/>
  <p:tag name="KSO_WM_UNIT_LAYERLEVEL" val="1_1_1"/>
  <p:tag name="KSO_WM_UNIT_TYPE" val="l_h_i"/>
</p:tagLst>
</file>

<file path=ppt/tags/tag11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04.8944488188977,&quot;width&quot;:850.8513779527557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HIGHLIGHT" val="0"/>
  <p:tag name="KSO_WM_UNIT_ID" val="diagram20231310_3*l_h_i*1_2_1"/>
  <p:tag name="KSO_WM_UNIT_INDEX" val="1_2_1"/>
  <p:tag name="KSO_WM_UNIT_LAYERLEVEL" val="1_1_1"/>
  <p:tag name="KSO_WM_UNIT_TYPE" val="l_h_i"/>
</p:tagLst>
</file>

<file path=ppt/tags/tag119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04.8944488188977,&quot;width&quot;:850.8513779527557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0_3*l_h_i*1_2_2"/>
  <p:tag name="KSO_WM_UNIT_INDEX" val="1_2_2"/>
  <p:tag name="KSO_WM_UNIT_LAYERLEVEL" val="1_1_1"/>
  <p:tag name="KSO_WM_UNIT_TYPE" val="l_h_i"/>
</p:tagLst>
</file>

<file path=ppt/tags/tag12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04.8944488188977,&quot;width&quot;:850.8513779527557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HIGHLIGHT" val="0"/>
  <p:tag name="KSO_WM_UNIT_ID" val="diagram20231310_3*l_h_i*1_3_1"/>
  <p:tag name="KSO_WM_UNIT_INDEX" val="1_3_1"/>
  <p:tag name="KSO_WM_UNIT_LAYERLEVEL" val="1_1_1"/>
  <p:tag name="KSO_WM_UNIT_TYPE" val="l_h_i"/>
</p:tagLst>
</file>

<file path=ppt/tags/tag121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04.8944488188977,&quot;width&quot;:850.8513779527557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0_3*l_h_i*1_3_2"/>
  <p:tag name="KSO_WM_UNIT_INDEX" val="1_3_2"/>
  <p:tag name="KSO_WM_UNIT_LAYERLEVEL" val="1_1_1"/>
  <p:tag name="KSO_WM_UNIT_TYPE" val="l_h_i"/>
</p:tagLst>
</file>

<file path=ppt/tags/tag12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04.8944488188977,&quot;width&quot;:850.8513779527557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HIGHLIGHT" val="0"/>
  <p:tag name="KSO_WM_UNIT_ID" val="diagram20231310_3*l_h_i*1_4_1"/>
  <p:tag name="KSO_WM_UNIT_INDEX" val="1_4_1"/>
  <p:tag name="KSO_WM_UNIT_LAYERLEVEL" val="1_1_1"/>
  <p:tag name="KSO_WM_UNIT_TYPE" val="l_h_i"/>
</p:tagLst>
</file>

<file path=ppt/tags/tag123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04.8944488188977,&quot;width&quot;:850.8513779527557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0_3*l_h_i*1_4_2"/>
  <p:tag name="KSO_WM_UNIT_INDEX" val="1_4_2"/>
  <p:tag name="KSO_WM_UNIT_LAYERLEVEL" val="1_1_1"/>
  <p:tag name="KSO_WM_UNIT_TYPE" val="l_h_i"/>
</p:tagLst>
</file>

<file path=ppt/tags/tag12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04.8944488188977,&quot;width&quot;:850.8513779527557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HIGHLIGHT" val="0"/>
  <p:tag name="KSO_WM_UNIT_ID" val="diagram20231310_3*l_h_f*1_3_1"/>
  <p:tag name="KSO_WM_UNIT_INDEX" val="1_3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</p:tagLst>
</file>

<file path=ppt/tags/tag12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04.8944488188977,&quot;width&quot;:850.8513779527557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HIGHLIGHT" val="0"/>
  <p:tag name="KSO_WM_UNIT_ID" val="diagram20231310_3*l_h_f*1_4_1"/>
  <p:tag name="KSO_WM_UNIT_INDEX" val="1_4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</p:tagLst>
</file>

<file path=ppt/tags/tag12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04.8944488188977,&quot;width&quot;:850.8513779527557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HIGHLIGHT" val="0"/>
  <p:tag name="KSO_WM_UNIT_ID" val="diagram20231310_3*l_h_f*1_1_1"/>
  <p:tag name="KSO_WM_UNIT_INDEX" val="1_1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</p:tagLst>
</file>

<file path=ppt/tags/tag12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04.8944488188977,&quot;width&quot;:850.8513779527557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HIGHLIGHT" val="0"/>
  <p:tag name="KSO_WM_UNIT_ID" val="diagram20231310_3*l_h_f*1_2_1"/>
  <p:tag name="KSO_WM_UNIT_INDEX" val="1_2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</p:tagLst>
</file>

<file path=ppt/tags/tag128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70078740157,&quot;width&quot;:864.847716535433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70_3*l_h_i*1_1_1"/>
  <p:tag name="KSO_WM_UNIT_INDEX" val="1_1_1"/>
  <p:tag name="KSO_WM_UNIT_LAYERLEVEL" val="1_1_1"/>
  <p:tag name="KSO_WM_UNIT_TYPE" val="l_h_i"/>
</p:tagLst>
</file>

<file path=ppt/tags/tag12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70078740157,&quot;width&quot;:864.847716535433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70_3*l_h_i*1_1_2"/>
  <p:tag name="KSO_WM_UNIT_INDEX" val="1_1_2"/>
  <p:tag name="KSO_WM_UNIT_LAYERLEVEL" val="1_1_1"/>
  <p:tag name="KSO_WM_UNIT_TYPE" val="l_h_i"/>
</p:tagLst>
</file>

<file path=ppt/tags/tag13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70078740157,&quot;width&quot;:864.847716535433}"/>
  <p:tag name="KSO_WM_TAG_VERSION" val="3.0"/>
  <p:tag name="KSO_WM_TEMPLATE_CATEGORY" val="diagram"/>
  <p:tag name="KSO_WM_TEMPLATE_INDEX" val="20231370"/>
  <p:tag name="KSO_WM_UNIT_BLOCK" val="0"/>
  <p:tag name="KSO_WM_UNIT_COMPATIBLE" val="0"/>
  <p:tag name="KSO_WM_UNIT_DEC_AREA_ID" val="c37347cbc0a24348939d931e37367649"/>
  <p:tag name="KSO_WM_UNIT_DEFAULT_FONT" val="12;18;2"/>
  <p:tag name="KSO_WM_UNIT_DIAGRAM_ISNUMVISUAL" val="0"/>
  <p:tag name="KSO_WM_UNIT_DIAGRAM_ISREFERUNIT" val="0"/>
  <p:tag name="KSO_WM_UNIT_HIGHLIGHT" val="0"/>
  <p:tag name="KSO_WM_UNIT_ID" val="diagram20231370_3*l_h_f*1_1_1"/>
  <p:tag name="KSO_WM_UNIT_INDEX" val="1_1_1"/>
  <p:tag name="KSO_WM_UNIT_LAYERLEVEL" val="1_1_1"/>
  <p:tag name="KSO_WM_UNIT_NOCLEAR" val="0"/>
  <p:tag name="KSO_WM_UNIT_PRESET_TEXT" val="单击此处输入你的正文，文字是您思想的提炼，为了最终演示发布的良好效果"/>
  <p:tag name="KSO_WM_UNIT_SUBTYPE" val="a"/>
  <p:tag name="KSO_WM_UNIT_TYPE" val="l_h_f"/>
  <p:tag name="KSO_WM_UNIT_VALUE" val="46"/>
</p:tagLst>
</file>

<file path=ppt/tags/tag13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70078740157,&quot;width&quot;:864.847716535433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70_3*l_h_i*1_2_1"/>
  <p:tag name="KSO_WM_UNIT_INDEX" val="1_2_1"/>
  <p:tag name="KSO_WM_UNIT_LAYERLEVEL" val="1_1_1"/>
  <p:tag name="KSO_WM_UNIT_LINE_FORE_SCHEMECOLOR_INDEX" val="7"/>
  <p:tag name="KSO_WM_UNIT_TYPE" val="l_h_i"/>
</p:tagLst>
</file>

<file path=ppt/tags/tag13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70078740157,&quot;width&quot;:864.847716535433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70_3*l_h_i*1_2_2"/>
  <p:tag name="KSO_WM_UNIT_INDEX" val="1_2_2"/>
  <p:tag name="KSO_WM_UNIT_LAYERLEVEL" val="1_1_1"/>
  <p:tag name="KSO_WM_UNIT_TYPE" val="l_h_i"/>
</p:tagLst>
</file>

<file path=ppt/tags/tag13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70078740157,&quot;width&quot;:864.847716535433}"/>
  <p:tag name="KSO_WM_TAG_VERSION" val="3.0"/>
  <p:tag name="KSO_WM_TEMPLATE_CATEGORY" val="diagram"/>
  <p:tag name="KSO_WM_TEMPLATE_INDEX" val="20231370"/>
  <p:tag name="KSO_WM_UNIT_BLOCK" val="0"/>
  <p:tag name="KSO_WM_UNIT_COMPATIBLE" val="0"/>
  <p:tag name="KSO_WM_UNIT_DEC_AREA_ID" val="c37347cbc0a24348939d931e37367649"/>
  <p:tag name="KSO_WM_UNIT_DEFAULT_FONT" val="12;18;2"/>
  <p:tag name="KSO_WM_UNIT_DIAGRAM_ISNUMVISUAL" val="0"/>
  <p:tag name="KSO_WM_UNIT_DIAGRAM_ISREFERUNIT" val="0"/>
  <p:tag name="KSO_WM_UNIT_HIGHLIGHT" val="0"/>
  <p:tag name="KSO_WM_UNIT_ID" val="diagram20231370_3*l_h_f*1_2_1"/>
  <p:tag name="KSO_WM_UNIT_INDEX" val="1_2_1"/>
  <p:tag name="KSO_WM_UNIT_LAYERLEVEL" val="1_1_1"/>
  <p:tag name="KSO_WM_UNIT_NOCLEAR" val="0"/>
  <p:tag name="KSO_WM_UNIT_PRESET_TEXT" val="单击此处输入你的正文，文字是您思想的提炼，为了最终演示发布的良好效果"/>
  <p:tag name="KSO_WM_UNIT_SUBTYPE" val="a"/>
  <p:tag name="KSO_WM_UNIT_TYPE" val="l_h_f"/>
  <p:tag name="KSO_WM_UNIT_VALUE" val="46"/>
</p:tagLst>
</file>

<file path=ppt/tags/tag134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70078740157,&quot;width&quot;:864.847716535433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70_3*l_h_i*1_3_1"/>
  <p:tag name="KSO_WM_UNIT_INDEX" val="1_3_1"/>
  <p:tag name="KSO_WM_UNIT_LAYERLEVEL" val="1_1_1"/>
  <p:tag name="KSO_WM_UNIT_TYPE" val="l_h_i"/>
</p:tagLst>
</file>

<file path=ppt/tags/tag13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70078740157,&quot;width&quot;:864.847716535433}"/>
  <p:tag name="KSO_WM_TAG_VERSION" val="3.0"/>
  <p:tag name="KSO_WM_TEMPLATE_CATEGORY" val="diagram"/>
  <p:tag name="KSO_WM_TEMPLATE_INDEX" val="20231370"/>
  <p:tag name="KSO_WM_UNIT_BLOCK" val="0"/>
  <p:tag name="KSO_WM_UNIT_COMPATIBLE" val="0"/>
  <p:tag name="KSO_WM_UNIT_DEC_AREA_ID" val="c37347cbc0a24348939d931e37367649"/>
  <p:tag name="KSO_WM_UNIT_DEFAULT_FONT" val="12;18;2"/>
  <p:tag name="KSO_WM_UNIT_DIAGRAM_ISNUMVISUAL" val="0"/>
  <p:tag name="KSO_WM_UNIT_DIAGRAM_ISREFERUNIT" val="0"/>
  <p:tag name="KSO_WM_UNIT_HIGHLIGHT" val="0"/>
  <p:tag name="KSO_WM_UNIT_ID" val="diagram20231370_3*l_h_f*1_3_1"/>
  <p:tag name="KSO_WM_UNIT_INDEX" val="1_3_1"/>
  <p:tag name="KSO_WM_UNIT_LAYERLEVEL" val="1_1_1"/>
  <p:tag name="KSO_WM_UNIT_NOCLEAR" val="0"/>
  <p:tag name="KSO_WM_UNIT_PRESET_TEXT" val="单击此处输入你的正文，文字是您思想的提炼，为了最终演示发布的良好效果"/>
  <p:tag name="KSO_WM_UNIT_SUBTYPE" val="a"/>
  <p:tag name="KSO_WM_UNIT_TYPE" val="l_h_f"/>
  <p:tag name="KSO_WM_UNIT_VALUE" val="46"/>
</p:tagLst>
</file>

<file path=ppt/tags/tag13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70078740157,&quot;width&quot;:864.847716535433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70_3*l_h_i*1_3_2"/>
  <p:tag name="KSO_WM_UNIT_INDEX" val="1_3_2"/>
  <p:tag name="KSO_WM_UNIT_LAYERLEVEL" val="1_1_1"/>
  <p:tag name="KSO_WM_UNIT_TYPE" val="l_h_i"/>
</p:tagLst>
</file>

<file path=ppt/tags/tag13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70078740157,&quot;width&quot;:864.847716535433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70_3*l_h_i*1_4_1"/>
  <p:tag name="KSO_WM_UNIT_INDEX" val="1_4_1"/>
  <p:tag name="KSO_WM_UNIT_LAYERLEVEL" val="1_1_1"/>
  <p:tag name="KSO_WM_UNIT_LINE_FORE_SCHEMECOLOR_INDEX" val="7"/>
  <p:tag name="KSO_WM_UNIT_TYPE" val="l_h_i"/>
</p:tagLst>
</file>

<file path=ppt/tags/tag13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70078740157,&quot;width&quot;:864.847716535433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70_3*l_h_i*1_4_2"/>
  <p:tag name="KSO_WM_UNIT_INDEX" val="1_4_2"/>
  <p:tag name="KSO_WM_UNIT_LAYERLEVEL" val="1_1_1"/>
  <p:tag name="KSO_WM_UNIT_TYPE" val="l_h_i"/>
</p:tagLst>
</file>

<file path=ppt/tags/tag13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70078740157,&quot;width&quot;:864.847716535433}"/>
  <p:tag name="KSO_WM_TAG_VERSION" val="3.0"/>
  <p:tag name="KSO_WM_TEMPLATE_CATEGORY" val="diagram"/>
  <p:tag name="KSO_WM_TEMPLATE_INDEX" val="20231370"/>
  <p:tag name="KSO_WM_UNIT_BLOCK" val="0"/>
  <p:tag name="KSO_WM_UNIT_COMPATIBLE" val="0"/>
  <p:tag name="KSO_WM_UNIT_DEC_AREA_ID" val="c37347cbc0a24348939d931e37367649"/>
  <p:tag name="KSO_WM_UNIT_DEFAULT_FONT" val="12;18;2"/>
  <p:tag name="KSO_WM_UNIT_DIAGRAM_ISNUMVISUAL" val="0"/>
  <p:tag name="KSO_WM_UNIT_DIAGRAM_ISREFERUNIT" val="0"/>
  <p:tag name="KSO_WM_UNIT_HIGHLIGHT" val="0"/>
  <p:tag name="KSO_WM_UNIT_ID" val="diagram20231370_3*l_h_f*1_4_1"/>
  <p:tag name="KSO_WM_UNIT_INDEX" val="1_4_1"/>
  <p:tag name="KSO_WM_UNIT_LAYERLEVEL" val="1_1_1"/>
  <p:tag name="KSO_WM_UNIT_NOCLEAR" val="0"/>
  <p:tag name="KSO_WM_UNIT_PRESET_TEXT" val="单击此处输入你的正文，文字是您思想的提炼，为了最终演示发布的良好效果"/>
  <p:tag name="KSO_WM_UNIT_SUBTYPE" val="a"/>
  <p:tag name="KSO_WM_UNIT_TYPE" val="l_h_f"/>
  <p:tag name="KSO_WM_UNIT_VALUE" val="46"/>
</p:tagLst>
</file>

<file path=ppt/tags/tag14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04.8944488188977,&quot;width&quot;:850.8513779527557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HIGHLIGHT" val="0"/>
  <p:tag name="KSO_WM_UNIT_ID" val="diagram20231310_3*l_h_i*1_1_1"/>
  <p:tag name="KSO_WM_UNIT_INDEX" val="1_1_1"/>
  <p:tag name="KSO_WM_UNIT_LAYERLEVEL" val="1_1_1"/>
  <p:tag name="KSO_WM_UNIT_TYPE" val="l_h_i"/>
</p:tagLst>
</file>

<file path=ppt/tags/tag141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04.8944488188977,&quot;width&quot;:850.8513779527557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0_3*l_h_i*1_1_2"/>
  <p:tag name="KSO_WM_UNIT_INDEX" val="1_1_2"/>
  <p:tag name="KSO_WM_UNIT_LAYERLEVEL" val="1_1_1"/>
  <p:tag name="KSO_WM_UNIT_TYPE" val="l_h_i"/>
</p:tagLst>
</file>

<file path=ppt/tags/tag14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04.8944488188977,&quot;width&quot;:850.8513779527557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HIGHLIGHT" val="0"/>
  <p:tag name="KSO_WM_UNIT_ID" val="diagram20231310_3*l_h_i*1_2_1"/>
  <p:tag name="KSO_WM_UNIT_INDEX" val="1_2_1"/>
  <p:tag name="KSO_WM_UNIT_LAYERLEVEL" val="1_1_1"/>
  <p:tag name="KSO_WM_UNIT_TYPE" val="l_h_i"/>
</p:tagLst>
</file>

<file path=ppt/tags/tag143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04.8944488188977,&quot;width&quot;:850.8513779527557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0_3*l_h_i*1_2_2"/>
  <p:tag name="KSO_WM_UNIT_INDEX" val="1_2_2"/>
  <p:tag name="KSO_WM_UNIT_LAYERLEVEL" val="1_1_1"/>
  <p:tag name="KSO_WM_UNIT_TYPE" val="l_h_i"/>
</p:tagLst>
</file>

<file path=ppt/tags/tag14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04.8944488188977,&quot;width&quot;:850.8513779527557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HIGHLIGHT" val="0"/>
  <p:tag name="KSO_WM_UNIT_ID" val="diagram20231310_3*l_h_i*1_3_1"/>
  <p:tag name="KSO_WM_UNIT_INDEX" val="1_3_1"/>
  <p:tag name="KSO_WM_UNIT_LAYERLEVEL" val="1_1_1"/>
  <p:tag name="KSO_WM_UNIT_TYPE" val="l_h_i"/>
</p:tagLst>
</file>

<file path=ppt/tags/tag145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04.8944488188977,&quot;width&quot;:850.8513779527557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0_3*l_h_i*1_3_2"/>
  <p:tag name="KSO_WM_UNIT_INDEX" val="1_3_2"/>
  <p:tag name="KSO_WM_UNIT_LAYERLEVEL" val="1_1_1"/>
  <p:tag name="KSO_WM_UNIT_TYPE" val="l_h_i"/>
</p:tagLst>
</file>

<file path=ppt/tags/tag14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04.8944488188977,&quot;width&quot;:850.8513779527557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HIGHLIGHT" val="0"/>
  <p:tag name="KSO_WM_UNIT_ID" val="diagram20231310_3*l_h_i*1_4_1"/>
  <p:tag name="KSO_WM_UNIT_INDEX" val="1_4_1"/>
  <p:tag name="KSO_WM_UNIT_LAYERLEVEL" val="1_1_1"/>
  <p:tag name="KSO_WM_UNIT_TYPE" val="l_h_i"/>
</p:tagLst>
</file>

<file path=ppt/tags/tag147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04.8944488188977,&quot;width&quot;:850.8513779527557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0_3*l_h_i*1_4_2"/>
  <p:tag name="KSO_WM_UNIT_INDEX" val="1_4_2"/>
  <p:tag name="KSO_WM_UNIT_LAYERLEVEL" val="1_1_1"/>
  <p:tag name="KSO_WM_UNIT_TYPE" val="l_h_i"/>
</p:tagLst>
</file>

<file path=ppt/tags/tag14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04.8944488188977,&quot;width&quot;:850.8513779527557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HIGHLIGHT" val="0"/>
  <p:tag name="KSO_WM_UNIT_ID" val="diagram20231310_3*l_h_f*1_3_1"/>
  <p:tag name="KSO_WM_UNIT_INDEX" val="1_3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</p:tagLst>
</file>

<file path=ppt/tags/tag14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04.8944488188977,&quot;width&quot;:850.8513779527557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HIGHLIGHT" val="0"/>
  <p:tag name="KSO_WM_UNIT_ID" val="diagram20231310_3*l_h_f*1_4_1"/>
  <p:tag name="KSO_WM_UNIT_INDEX" val="1_4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</p:tagLst>
</file>

<file path=ppt/tags/tag15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04.8944488188977,&quot;width&quot;:850.8513779527557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HIGHLIGHT" val="0"/>
  <p:tag name="KSO_WM_UNIT_ID" val="diagram20231310_3*l_h_f*1_1_1"/>
  <p:tag name="KSO_WM_UNIT_INDEX" val="1_1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</p:tagLst>
</file>

<file path=ppt/tags/tag15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04.8944488188977,&quot;width&quot;:850.8513779527557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HIGHLIGHT" val="0"/>
  <p:tag name="KSO_WM_UNIT_ID" val="diagram20231310_3*l_h_f*1_2_1"/>
  <p:tag name="KSO_WM_UNIT_INDEX" val="1_2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</p:tagLst>
</file>

<file path=ppt/tags/tag152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267"/>
  <p:tag name="KSO_WM_UNIT_COMPATIBLE" val="1"/>
  <p:tag name="KSO_WM_UNIT_DIAGRAM_ISNUMVISUAL" val="0"/>
  <p:tag name="KSO_WM_UNIT_DIAGRAM_ISREFERUNIT" val="0"/>
  <p:tag name="KSO_WM_UNIT_HIGHLIGHT" val="0"/>
  <p:tag name="KSO_WM_UNIT_ID" val="custom20230267_7*e*1"/>
  <p:tag name="KSO_WM_UNIT_INDEX" val="1"/>
  <p:tag name="KSO_WM_UNIT_LAYERLEVEL" val="1"/>
  <p:tag name="KSO_WM_UNIT_NOCLEAR" val="0"/>
  <p:tag name="KSO_WM_UNIT_PRESET_TEXT" val="PART THREE"/>
  <p:tag name="KSO_WM_UNIT_TYPE" val="e"/>
  <p:tag name="KSO_WM_UNIT_VALUE" val="6"/>
</p:tagLst>
</file>

<file path=ppt/tags/tag153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267"/>
  <p:tag name="KSO_WM_UNIT_COMPATIBLE" val="0"/>
  <p:tag name="KSO_WM_UNIT_DIAGRAM_ISNUMVISUAL" val="0"/>
  <p:tag name="KSO_WM_UNIT_DIAGRAM_ISREFERUNIT" val="0"/>
  <p:tag name="KSO_WM_UNIT_HIGHLIGHT" val="0"/>
  <p:tag name="KSO_WM_UNIT_ID" val="custom20230267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添加章节标题"/>
  <p:tag name="KSO_WM_UNIT_TYPE" val="a"/>
  <p:tag name="KSO_WM_UNIT_VALUE" val="10"/>
</p:tagLst>
</file>

<file path=ppt/tags/tag154.xml><?xml version="1.0" encoding="utf-8"?>
<p:tagLst xmlns:p="http://schemas.openxmlformats.org/presentationml/2006/main">
  <p:tag name="KSO_WM_BEAUTIFY_FLAG" val="#wm#"/>
  <p:tag name="KSO_WM_SLIDE_CONTENT_AREA" val="{&quot;left&quot;:&quot;29.9&quot;,&quot;top&quot;:&quot;106.4&quot;,&quot;width&quot;:&quot;901.65&quot;,&quot;height&quot;:&quot;265.6&quot;}"/>
  <p:tag name="KSO_WM_SLIDE_ID" val="custom20230267_7"/>
  <p:tag name="KSO_WM_SLIDE_INDEX" val="7"/>
  <p:tag name="KSO_WM_SLIDE_ITEM_CNT" val="0"/>
  <p:tag name="KSO_WM_SLIDE_LAYOUT" val="a_e"/>
  <p:tag name="KSO_WM_SLIDE_LAYOUT_CNT" val="1_1"/>
  <p:tag name="KSO_WM_SLIDE_SUBTYPE" val="pureTxt"/>
  <p:tag name="KSO_WM_SLIDE_TYPE" val="sectionTitle"/>
  <p:tag name="KSO_WM_SPECIAL_SOURCE" val="bdnull"/>
  <p:tag name="KSO_WM_TAG_VERSION" val="1.0"/>
  <p:tag name="KSO_WM_TEMPLATE_CATEGORY" val="custom"/>
  <p:tag name="KSO_WM_TEMPLATE_COLOR_TYPE" val="0"/>
  <p:tag name="KSO_WM_TEMPLATE_INDEX" val="20230267"/>
  <p:tag name="KSO_WM_TEMPLATE_MASTER_TYPE" val="0"/>
  <p:tag name="KSO_WM_TEMPLATE_SUBCATEGORY" val="29"/>
</p:tagLst>
</file>

<file path=ppt/tags/tag15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9.75,&quot;width&quot;:459.2500000000001}"/>
  <p:tag name="KSO_WM_TAG_VERSION" val="3.0"/>
  <p:tag name="KSO_WM_TEMPLATE_CATEGORY" val="diagram"/>
  <p:tag name="KSO_WM_TEMPLATE_INDEX" val="20231099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099_4*l_h_f*1_1_1"/>
  <p:tag name="KSO_WM_UNIT_INDEX" val="1_1_1"/>
  <p:tag name="KSO_WM_UNIT_LAYERLEVEL" val="1_1_1"/>
  <p:tag name="KSO_WM_UNIT_LINE_FORE_SCHEMECOLOR_INDEX" val="5"/>
  <p:tag name="KSO_WM_UNIT_NOCLEAR" val="0"/>
  <p:tag name="KSO_WM_UNIT_PRESET_TEXT" val="单击此处输入你的智能图形项正文，文字是您思想的提炼"/>
  <p:tag name="KSO_WM_UNIT_SUBTYPE" val="a"/>
  <p:tag name="KSO_WM_UNIT_TYPE" val="l_h_f"/>
</p:tagLst>
</file>

<file path=ppt/tags/tag15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9.75,&quot;width&quot;:459.2500000000001}"/>
  <p:tag name="KSO_WM_TAG_VERSION" val="3.0"/>
  <p:tag name="KSO_WM_TEMPLATE_CATEGORY" val="diagram"/>
  <p:tag name="KSO_WM_TEMPLATE_INDEX" val="20231099"/>
  <p:tag name="KSO_WM_UNIT_COMPATIBLE" val="0"/>
  <p:tag name="KSO_WM_UNIT_DIAGRAM_ISNUMVISUAL" val="0"/>
  <p:tag name="KSO_WM_UNIT_DIAGRAM_ISREFERUNIT" val="0"/>
  <p:tag name="KSO_WM_UNIT_HIGHLIGHT" val="0"/>
  <p:tag name="KSO_WM_UNIT_ID" val="diagram20231099_4*l_h_i*1_1_1"/>
  <p:tag name="KSO_WM_UNIT_INDEX" val="1_1_1"/>
  <p:tag name="KSO_WM_UNIT_LAYERLEVEL" val="1_1_1"/>
  <p:tag name="KSO_WM_UNIT_LINE_FORE_SCHEMECOLOR_INDEX" val="5"/>
  <p:tag name="KSO_WM_UNIT_TYPE" val="l_h_i"/>
</p:tagLst>
</file>

<file path=ppt/tags/tag15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9.75,&quot;width&quot;:459.2500000000001}"/>
  <p:tag name="KSO_WM_TAG_VERSION" val="3.0"/>
  <p:tag name="KSO_WM_TEMPLATE_CATEGORY" val="diagram"/>
  <p:tag name="KSO_WM_TEMPLATE_INDEX" val="20231099"/>
  <p:tag name="KSO_WM_UNIT_COMPATIBLE" val="0"/>
  <p:tag name="KSO_WM_UNIT_DIAGRAM_ISNUMVISUAL" val="0"/>
  <p:tag name="KSO_WM_UNIT_DIAGRAM_ISREFERUNIT" val="0"/>
  <p:tag name="KSO_WM_UNIT_HIGHLIGHT" val="0"/>
  <p:tag name="KSO_WM_UNIT_ID" val="diagram20231099_4*l_h_i*1_1_2"/>
  <p:tag name="KSO_WM_UNIT_INDEX" val="1_1_2"/>
  <p:tag name="KSO_WM_UNIT_LAYERLEVEL" val="1_1_1"/>
  <p:tag name="KSO_WM_UNIT_LINE_FORE_SCHEMECOLOR_INDEX" val="5"/>
  <p:tag name="KSO_WM_UNIT_TYPE" val="l_h_i"/>
</p:tagLst>
</file>

<file path=ppt/tags/tag15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9.75,&quot;width&quot;:459.2500000000001}"/>
  <p:tag name="KSO_WM_TAG_VERSION" val="3.0"/>
  <p:tag name="KSO_WM_TEMPLATE_CATEGORY" val="diagram"/>
  <p:tag name="KSO_WM_TEMPLATE_INDEX" val="20231099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099_4*l_h_f*1_2_1"/>
  <p:tag name="KSO_WM_UNIT_INDEX" val="1_2_1"/>
  <p:tag name="KSO_WM_UNIT_LAYERLEVEL" val="1_1_1"/>
  <p:tag name="KSO_WM_UNIT_LINE_FORE_SCHEMECOLOR_INDEX" val="5"/>
  <p:tag name="KSO_WM_UNIT_NOCLEAR" val="0"/>
  <p:tag name="KSO_WM_UNIT_PRESET_TEXT" val="单击此处输入你的智能图形项正文，文字是您思想的提炼"/>
  <p:tag name="KSO_WM_UNIT_SUBTYPE" val="a"/>
  <p:tag name="KSO_WM_UNIT_TYPE" val="l_h_f"/>
</p:tagLst>
</file>

<file path=ppt/tags/tag15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9.75,&quot;width&quot;:459.2500000000001}"/>
  <p:tag name="KSO_WM_TAG_VERSION" val="3.0"/>
  <p:tag name="KSO_WM_TEMPLATE_CATEGORY" val="diagram"/>
  <p:tag name="KSO_WM_TEMPLATE_INDEX" val="20231099"/>
  <p:tag name="KSO_WM_UNIT_COMPATIBLE" val="0"/>
  <p:tag name="KSO_WM_UNIT_DIAGRAM_ISNUMVISUAL" val="0"/>
  <p:tag name="KSO_WM_UNIT_DIAGRAM_ISREFERUNIT" val="0"/>
  <p:tag name="KSO_WM_UNIT_HIGHLIGHT" val="0"/>
  <p:tag name="KSO_WM_UNIT_ID" val="diagram20231099_4*l_h_i*1_2_1"/>
  <p:tag name="KSO_WM_UNIT_INDEX" val="1_2_1"/>
  <p:tag name="KSO_WM_UNIT_LAYERLEVEL" val="1_1_1"/>
  <p:tag name="KSO_WM_UNIT_LINE_FORE_SCHEMECOLOR_INDEX" val="5"/>
  <p:tag name="KSO_WM_UNIT_TYPE" val="l_h_i"/>
</p:tagLst>
</file>

<file path=ppt/tags/tag16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9.75,&quot;width&quot;:459.2500000000001}"/>
  <p:tag name="KSO_WM_TAG_VERSION" val="3.0"/>
  <p:tag name="KSO_WM_TEMPLATE_CATEGORY" val="diagram"/>
  <p:tag name="KSO_WM_TEMPLATE_INDEX" val="20231099"/>
  <p:tag name="KSO_WM_UNIT_COMPATIBLE" val="0"/>
  <p:tag name="KSO_WM_UNIT_DIAGRAM_ISNUMVISUAL" val="0"/>
  <p:tag name="KSO_WM_UNIT_DIAGRAM_ISREFERUNIT" val="0"/>
  <p:tag name="KSO_WM_UNIT_HIGHLIGHT" val="0"/>
  <p:tag name="KSO_WM_UNIT_ID" val="diagram20231099_4*l_h_i*1_2_2"/>
  <p:tag name="KSO_WM_UNIT_INDEX" val="1_2_2"/>
  <p:tag name="KSO_WM_UNIT_LAYERLEVEL" val="1_1_1"/>
  <p:tag name="KSO_WM_UNIT_LINE_FORE_SCHEMECOLOR_INDEX" val="5"/>
  <p:tag name="KSO_WM_UNIT_TYPE" val="l_h_i"/>
</p:tagLst>
</file>

<file path=ppt/tags/tag16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9.75,&quot;width&quot;:459.2500000000001}"/>
  <p:tag name="KSO_WM_TAG_VERSION" val="3.0"/>
  <p:tag name="KSO_WM_TEMPLATE_CATEGORY" val="diagram"/>
  <p:tag name="KSO_WM_TEMPLATE_INDEX" val="20231099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099_4*l_h_f*1_3_1"/>
  <p:tag name="KSO_WM_UNIT_INDEX" val="1_3_1"/>
  <p:tag name="KSO_WM_UNIT_LAYERLEVEL" val="1_1_1"/>
  <p:tag name="KSO_WM_UNIT_LINE_FORE_SCHEMECOLOR_INDEX" val="5"/>
  <p:tag name="KSO_WM_UNIT_NOCLEAR" val="0"/>
  <p:tag name="KSO_WM_UNIT_PRESET_TEXT" val="单击此处输入你的智能图形项正文，文字是您思想的提炼"/>
  <p:tag name="KSO_WM_UNIT_SUBTYPE" val="a"/>
  <p:tag name="KSO_WM_UNIT_TYPE" val="l_h_f"/>
</p:tagLst>
</file>

<file path=ppt/tags/tag16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9.75,&quot;width&quot;:459.2500000000001}"/>
  <p:tag name="KSO_WM_TAG_VERSION" val="3.0"/>
  <p:tag name="KSO_WM_TEMPLATE_CATEGORY" val="diagram"/>
  <p:tag name="KSO_WM_TEMPLATE_INDEX" val="20231099"/>
  <p:tag name="KSO_WM_UNIT_COMPATIBLE" val="0"/>
  <p:tag name="KSO_WM_UNIT_DIAGRAM_ISNUMVISUAL" val="0"/>
  <p:tag name="KSO_WM_UNIT_DIAGRAM_ISREFERUNIT" val="0"/>
  <p:tag name="KSO_WM_UNIT_HIGHLIGHT" val="0"/>
  <p:tag name="KSO_WM_UNIT_ID" val="diagram20231099_4*l_h_i*1_3_1"/>
  <p:tag name="KSO_WM_UNIT_INDEX" val="1_3_1"/>
  <p:tag name="KSO_WM_UNIT_LAYERLEVEL" val="1_1_1"/>
  <p:tag name="KSO_WM_UNIT_LINE_FORE_SCHEMECOLOR_INDEX" val="5"/>
  <p:tag name="KSO_WM_UNIT_TYPE" val="l_h_i"/>
</p:tagLst>
</file>

<file path=ppt/tags/tag16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9.75,&quot;width&quot;:459.2500000000001}"/>
  <p:tag name="KSO_WM_TAG_VERSION" val="3.0"/>
  <p:tag name="KSO_WM_TEMPLATE_CATEGORY" val="diagram"/>
  <p:tag name="KSO_WM_TEMPLATE_INDEX" val="20231099"/>
  <p:tag name="KSO_WM_UNIT_COMPATIBLE" val="0"/>
  <p:tag name="KSO_WM_UNIT_DIAGRAM_ISNUMVISUAL" val="0"/>
  <p:tag name="KSO_WM_UNIT_DIAGRAM_ISREFERUNIT" val="0"/>
  <p:tag name="KSO_WM_UNIT_HIGHLIGHT" val="0"/>
  <p:tag name="KSO_WM_UNIT_ID" val="diagram20231099_4*l_h_i*1_3_2"/>
  <p:tag name="KSO_WM_UNIT_INDEX" val="1_3_2"/>
  <p:tag name="KSO_WM_UNIT_LAYERLEVEL" val="1_1_1"/>
  <p:tag name="KSO_WM_UNIT_LINE_FORE_SCHEMECOLOR_INDEX" val="5"/>
  <p:tag name="KSO_WM_UNIT_TYPE" val="l_h_i"/>
</p:tagLst>
</file>

<file path=ppt/tags/tag16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9.75,&quot;width&quot;:459.2500000000001}"/>
  <p:tag name="KSO_WM_TAG_VERSION" val="3.0"/>
  <p:tag name="KSO_WM_TEMPLATE_CATEGORY" val="diagram"/>
  <p:tag name="KSO_WM_TEMPLATE_INDEX" val="20231099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099_4*l_h_f*1_4_1"/>
  <p:tag name="KSO_WM_UNIT_INDEX" val="1_4_1"/>
  <p:tag name="KSO_WM_UNIT_LAYERLEVEL" val="1_1_1"/>
  <p:tag name="KSO_WM_UNIT_LINE_FORE_SCHEMECOLOR_INDEX" val="5"/>
  <p:tag name="KSO_WM_UNIT_NOCLEAR" val="0"/>
  <p:tag name="KSO_WM_UNIT_PRESET_TEXT" val="单击此处输入你的智能图形项正文，文字是您思想的提炼"/>
  <p:tag name="KSO_WM_UNIT_SUBTYPE" val="a"/>
  <p:tag name="KSO_WM_UNIT_TYPE" val="l_h_f"/>
</p:tagLst>
</file>

<file path=ppt/tags/tag16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9.75,&quot;width&quot;:459.2500000000001}"/>
  <p:tag name="KSO_WM_TAG_VERSION" val="3.0"/>
  <p:tag name="KSO_WM_TEMPLATE_CATEGORY" val="diagram"/>
  <p:tag name="KSO_WM_TEMPLATE_INDEX" val="20231099"/>
  <p:tag name="KSO_WM_UNIT_COMPATIBLE" val="0"/>
  <p:tag name="KSO_WM_UNIT_DIAGRAM_ISNUMVISUAL" val="0"/>
  <p:tag name="KSO_WM_UNIT_DIAGRAM_ISREFERUNIT" val="0"/>
  <p:tag name="KSO_WM_UNIT_HIGHLIGHT" val="0"/>
  <p:tag name="KSO_WM_UNIT_ID" val="diagram20231099_4*l_h_i*1_4_1"/>
  <p:tag name="KSO_WM_UNIT_INDEX" val="1_4_1"/>
  <p:tag name="KSO_WM_UNIT_LAYERLEVEL" val="1_1_1"/>
  <p:tag name="KSO_WM_UNIT_LINE_FORE_SCHEMECOLOR_INDEX" val="5"/>
  <p:tag name="KSO_WM_UNIT_TYPE" val="l_h_i"/>
</p:tagLst>
</file>

<file path=ppt/tags/tag16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9.75,&quot;width&quot;:459.2500000000001}"/>
  <p:tag name="KSO_WM_TAG_VERSION" val="3.0"/>
  <p:tag name="KSO_WM_TEMPLATE_CATEGORY" val="diagram"/>
  <p:tag name="KSO_WM_TEMPLATE_INDEX" val="20231099"/>
  <p:tag name="KSO_WM_UNIT_COMPATIBLE" val="0"/>
  <p:tag name="KSO_WM_UNIT_DIAGRAM_ISNUMVISUAL" val="0"/>
  <p:tag name="KSO_WM_UNIT_DIAGRAM_ISREFERUNIT" val="0"/>
  <p:tag name="KSO_WM_UNIT_HIGHLIGHT" val="0"/>
  <p:tag name="KSO_WM_UNIT_ID" val="diagram20231099_4*l_h_i*1_4_2"/>
  <p:tag name="KSO_WM_UNIT_INDEX" val="1_4_2"/>
  <p:tag name="KSO_WM_UNIT_LAYERLEVEL" val="1_1_1"/>
  <p:tag name="KSO_WM_UNIT_LINE_FORE_SCHEMECOLOR_INDEX" val="5"/>
  <p:tag name="KSO_WM_UNIT_TYPE" val="l_h_i"/>
</p:tagLst>
</file>

<file path=ppt/tags/tag16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9.75,&quot;width&quot;:459.2500000000001}"/>
  <p:tag name="KSO_WM_TAG_VERSION" val="3.0"/>
  <p:tag name="KSO_WM_TEMPLATE_CATEGORY" val="diagram"/>
  <p:tag name="KSO_WM_TEMPLATE_INDEX" val="20231099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099_4*l_h_f*1_5_1"/>
  <p:tag name="KSO_WM_UNIT_INDEX" val="1_5_1"/>
  <p:tag name="KSO_WM_UNIT_LAYERLEVEL" val="1_1_1"/>
  <p:tag name="KSO_WM_UNIT_LINE_FORE_SCHEMECOLOR_INDEX" val="5"/>
  <p:tag name="KSO_WM_UNIT_NOCLEAR" val="0"/>
  <p:tag name="KSO_WM_UNIT_PRESET_TEXT" val="单击此处输入你的智能图形项正文，文字是您思想的提炼"/>
  <p:tag name="KSO_WM_UNIT_SUBTYPE" val="a"/>
  <p:tag name="KSO_WM_UNIT_TYPE" val="l_h_f"/>
</p:tagLst>
</file>

<file path=ppt/tags/tag16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9.75,&quot;width&quot;:459.2500000000001}"/>
  <p:tag name="KSO_WM_TAG_VERSION" val="3.0"/>
  <p:tag name="KSO_WM_TEMPLATE_CATEGORY" val="diagram"/>
  <p:tag name="KSO_WM_TEMPLATE_INDEX" val="20231099"/>
  <p:tag name="KSO_WM_UNIT_COMPATIBLE" val="0"/>
  <p:tag name="KSO_WM_UNIT_DIAGRAM_ISNUMVISUAL" val="0"/>
  <p:tag name="KSO_WM_UNIT_DIAGRAM_ISREFERUNIT" val="0"/>
  <p:tag name="KSO_WM_UNIT_HIGHLIGHT" val="0"/>
  <p:tag name="KSO_WM_UNIT_ID" val="diagram20231099_4*l_h_i*1_5_1"/>
  <p:tag name="KSO_WM_UNIT_INDEX" val="1_5_1"/>
  <p:tag name="KSO_WM_UNIT_LAYERLEVEL" val="1_1_1"/>
  <p:tag name="KSO_WM_UNIT_LINE_FORE_SCHEMECOLOR_INDEX" val="5"/>
  <p:tag name="KSO_WM_UNIT_TYPE" val="l_h_i"/>
</p:tagLst>
</file>

<file path=ppt/tags/tag16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9.75,&quot;width&quot;:459.2500000000001}"/>
  <p:tag name="KSO_WM_TAG_VERSION" val="3.0"/>
  <p:tag name="KSO_WM_TEMPLATE_CATEGORY" val="diagram"/>
  <p:tag name="KSO_WM_TEMPLATE_INDEX" val="20231099"/>
  <p:tag name="KSO_WM_UNIT_COMPATIBLE" val="0"/>
  <p:tag name="KSO_WM_UNIT_DIAGRAM_ISNUMVISUAL" val="0"/>
  <p:tag name="KSO_WM_UNIT_DIAGRAM_ISREFERUNIT" val="0"/>
  <p:tag name="KSO_WM_UNIT_HIGHLIGHT" val="0"/>
  <p:tag name="KSO_WM_UNIT_ID" val="diagram20231099_4*l_h_i*1_5_2"/>
  <p:tag name="KSO_WM_UNIT_INDEX" val="1_5_2"/>
  <p:tag name="KSO_WM_UNIT_LAYERLEVEL" val="1_1_1"/>
  <p:tag name="KSO_WM_UNIT_LINE_FORE_SCHEMECOLOR_INDEX" val="5"/>
  <p:tag name="KSO_WM_UNIT_TYPE" val="l_h_i"/>
</p:tagLst>
</file>

<file path=ppt/tags/tag17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20_3*l_h_i*1_1_1"/>
  <p:tag name="KSO_WM_UNIT_INDEX" val="1_1_1"/>
  <p:tag name="KSO_WM_UNIT_LAYERLEVEL" val="1_1_1"/>
  <p:tag name="KSO_WM_UNIT_TYPE" val="l_h_i"/>
</p:tagLst>
</file>

<file path=ppt/tags/tag17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20_3*l_h_i*1_1_2"/>
  <p:tag name="KSO_WM_UNIT_INDEX" val="1_1_2"/>
  <p:tag name="KSO_WM_UNIT_LAYERLEVEL" val="1_1_1"/>
  <p:tag name="KSO_WM_UNIT_TYPE" val="l_h_i"/>
</p:tagLst>
</file>

<file path=ppt/tags/tag17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HIGHLIGHT" val="0"/>
  <p:tag name="KSO_WM_UNIT_ID" val="diagram20231320_3*l_h_f*1_1_1"/>
  <p:tag name="KSO_WM_UNIT_INDEX" val="1_1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  <p:tag name="KSO_WM_UNIT_VALUE" val="33"/>
</p:tagLst>
</file>

<file path=ppt/tags/tag17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320_3*l_h_i*1_2_1"/>
  <p:tag name="KSO_WM_UNIT_INDEX" val="1_2_1"/>
  <p:tag name="KSO_WM_UNIT_LAYERLEVEL" val="1_1_1"/>
  <p:tag name="KSO_WM_UNIT_TYPE" val="l_h_i"/>
</p:tagLst>
</file>

<file path=ppt/tags/tag17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320_3*l_h_i*1_2_2"/>
  <p:tag name="KSO_WM_UNIT_INDEX" val="1_2_2"/>
  <p:tag name="KSO_WM_UNIT_LAYERLEVEL" val="1_1_1"/>
  <p:tag name="KSO_WM_UNIT_TYPE" val="l_h_i"/>
</p:tagLst>
</file>

<file path=ppt/tags/tag17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HIGHLIGHT" val="0"/>
  <p:tag name="KSO_WM_UNIT_ID" val="diagram20231320_3*l_h_f*1_2_1"/>
  <p:tag name="KSO_WM_UNIT_INDEX" val="1_2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  <p:tag name="KSO_WM_UNIT_VALUE" val="33"/>
</p:tagLst>
</file>

<file path=ppt/tags/tag17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20_3*l_h_i*1_3_1"/>
  <p:tag name="KSO_WM_UNIT_INDEX" val="1_3_1"/>
  <p:tag name="KSO_WM_UNIT_LAYERLEVEL" val="1_1_1"/>
  <p:tag name="KSO_WM_UNIT_TYPE" val="l_h_i"/>
</p:tagLst>
</file>

<file path=ppt/tags/tag17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20_3*l_h_i*1_3_2"/>
  <p:tag name="KSO_WM_UNIT_INDEX" val="1_3_2"/>
  <p:tag name="KSO_WM_UNIT_LAYERLEVEL" val="1_1_1"/>
  <p:tag name="KSO_WM_UNIT_TYPE" val="l_h_i"/>
</p:tagLst>
</file>

<file path=ppt/tags/tag17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HIGHLIGHT" val="0"/>
  <p:tag name="KSO_WM_UNIT_ID" val="diagram20231320_3*l_h_f*1_3_1"/>
  <p:tag name="KSO_WM_UNIT_INDEX" val="1_3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  <p:tag name="KSO_WM_UNIT_VALUE" val="33"/>
</p:tagLst>
</file>

<file path=ppt/tags/tag17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320_3*l_h_i*1_4_1"/>
  <p:tag name="KSO_WM_UNIT_INDEX" val="1_4_1"/>
  <p:tag name="KSO_WM_UNIT_LAYERLEVEL" val="1_1_1"/>
  <p:tag name="KSO_WM_UNIT_TYPE" val="l_h_i"/>
</p:tagLst>
</file>

<file path=ppt/tags/tag18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320_3*l_h_i*1_4_2"/>
  <p:tag name="KSO_WM_UNIT_INDEX" val="1_4_2"/>
  <p:tag name="KSO_WM_UNIT_LAYERLEVEL" val="1_1_1"/>
  <p:tag name="KSO_WM_UNIT_TYPE" val="l_h_i"/>
</p:tagLst>
</file>

<file path=ppt/tags/tag18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HIGHLIGHT" val="0"/>
  <p:tag name="KSO_WM_UNIT_ID" val="diagram20231320_3*l_h_f*1_4_1"/>
  <p:tag name="KSO_WM_UNIT_INDEX" val="1_4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  <p:tag name="KSO_WM_UNIT_VALUE" val="33"/>
</p:tagLst>
</file>

<file path=ppt/tags/tag18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20_1*l_h_i*1_1_1"/>
  <p:tag name="KSO_WM_UNIT_INDEX" val="1_1_1"/>
  <p:tag name="KSO_WM_UNIT_LAYERLEVEL" val="1_1_1"/>
  <p:tag name="KSO_WM_UNIT_TYPE" val="l_h_i"/>
</p:tagLst>
</file>

<file path=ppt/tags/tag18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20_1*l_h_i*1_1_2"/>
  <p:tag name="KSO_WM_UNIT_INDEX" val="1_1_2"/>
  <p:tag name="KSO_WM_UNIT_LAYERLEVEL" val="1_1_1"/>
  <p:tag name="KSO_WM_UNIT_TYPE" val="l_h_i"/>
</p:tagLst>
</file>

<file path=ppt/tags/tag18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HIGHLIGHT" val="0"/>
  <p:tag name="KSO_WM_UNIT_ID" val="diagram20231320_1*l_h_f*1_1_1"/>
  <p:tag name="KSO_WM_UNIT_INDEX" val="1_1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  <p:tag name="KSO_WM_UNIT_VALUE" val="33"/>
</p:tagLst>
</file>

<file path=ppt/tags/tag18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320_1*l_h_i*1_2_1"/>
  <p:tag name="KSO_WM_UNIT_INDEX" val="1_2_1"/>
  <p:tag name="KSO_WM_UNIT_LAYERLEVEL" val="1_1_1"/>
  <p:tag name="KSO_WM_UNIT_TYPE" val="l_h_i"/>
</p:tagLst>
</file>

<file path=ppt/tags/tag18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320_1*l_h_i*1_2_2"/>
  <p:tag name="KSO_WM_UNIT_INDEX" val="1_2_2"/>
  <p:tag name="KSO_WM_UNIT_LAYERLEVEL" val="1_1_1"/>
  <p:tag name="KSO_WM_UNIT_TYPE" val="l_h_i"/>
</p:tagLst>
</file>

<file path=ppt/tags/tag18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HIGHLIGHT" val="0"/>
  <p:tag name="KSO_WM_UNIT_ID" val="diagram20231320_1*l_h_f*1_2_1"/>
  <p:tag name="KSO_WM_UNIT_INDEX" val="1_2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  <p:tag name="KSO_WM_UNIT_VALUE" val="33"/>
</p:tagLst>
</file>

<file path=ppt/tags/tag188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267"/>
  <p:tag name="KSO_WM_UNIT_COMPATIBLE" val="1"/>
  <p:tag name="KSO_WM_UNIT_DIAGRAM_ISNUMVISUAL" val="0"/>
  <p:tag name="KSO_WM_UNIT_DIAGRAM_ISREFERUNIT" val="0"/>
  <p:tag name="KSO_WM_UNIT_HIGHLIGHT" val="0"/>
  <p:tag name="KSO_WM_UNIT_ID" val="custom20230267_7*e*1"/>
  <p:tag name="KSO_WM_UNIT_INDEX" val="1"/>
  <p:tag name="KSO_WM_UNIT_LAYERLEVEL" val="1"/>
  <p:tag name="KSO_WM_UNIT_NOCLEAR" val="0"/>
  <p:tag name="KSO_WM_UNIT_PRESET_TEXT" val="PART FOUR"/>
  <p:tag name="KSO_WM_UNIT_TYPE" val="e"/>
  <p:tag name="KSO_WM_UNIT_VALUE" val="6"/>
</p:tagLst>
</file>

<file path=ppt/tags/tag189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267"/>
  <p:tag name="KSO_WM_UNIT_COMPATIBLE" val="0"/>
  <p:tag name="KSO_WM_UNIT_DIAGRAM_ISNUMVISUAL" val="0"/>
  <p:tag name="KSO_WM_UNIT_DIAGRAM_ISREFERUNIT" val="0"/>
  <p:tag name="KSO_WM_UNIT_HIGHLIGHT" val="0"/>
  <p:tag name="KSO_WM_UNIT_ID" val="custom20230267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添加章节标题"/>
  <p:tag name="KSO_WM_UNIT_TYPE" val="a"/>
  <p:tag name="KSO_WM_UNIT_VALUE" val="10"/>
</p:tagLst>
</file>

<file path=ppt/tags/tag190.xml><?xml version="1.0" encoding="utf-8"?>
<p:tagLst xmlns:p="http://schemas.openxmlformats.org/presentationml/2006/main">
  <p:tag name="KSO_WM_BEAUTIFY_FLAG" val="#wm#"/>
  <p:tag name="KSO_WM_SLIDE_CONTENT_AREA" val="{&quot;left&quot;:&quot;29.9&quot;,&quot;top&quot;:&quot;106.4&quot;,&quot;width&quot;:&quot;901.65&quot;,&quot;height&quot;:&quot;265.6&quot;}"/>
  <p:tag name="KSO_WM_SLIDE_ID" val="custom20230267_7"/>
  <p:tag name="KSO_WM_SLIDE_INDEX" val="7"/>
  <p:tag name="KSO_WM_SLIDE_ITEM_CNT" val="0"/>
  <p:tag name="KSO_WM_SLIDE_LAYOUT" val="a_e"/>
  <p:tag name="KSO_WM_SLIDE_LAYOUT_CNT" val="1_1"/>
  <p:tag name="KSO_WM_SLIDE_SUBTYPE" val="pureTxt"/>
  <p:tag name="KSO_WM_SLIDE_TYPE" val="sectionTitle"/>
  <p:tag name="KSO_WM_SPECIAL_SOURCE" val="bdnull"/>
  <p:tag name="KSO_WM_TAG_VERSION" val="1.0"/>
  <p:tag name="KSO_WM_TEMPLATE_CATEGORY" val="custom"/>
  <p:tag name="KSO_WM_TEMPLATE_COLOR_TYPE" val="0"/>
  <p:tag name="KSO_WM_TEMPLATE_INDEX" val="20230267"/>
  <p:tag name="KSO_WM_TEMPLATE_MASTER_TYPE" val="0"/>
  <p:tag name="KSO_WM_TEMPLATE_SUBCATEGORY" val="29"/>
</p:tagLst>
</file>

<file path=ppt/tags/tag19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i*1_3_2"/>
  <p:tag name="KSO_WM_UNIT_INDEX" val="1_3_2"/>
  <p:tag name="KSO_WM_UNIT_LAYERLEVEL" val="1_1_1"/>
  <p:tag name="KSO_WM_UNIT_TYPE" val="l_h_i"/>
</p:tagLst>
</file>

<file path=ppt/tags/tag19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01_3*l_h_i*1_3_3"/>
  <p:tag name="KSO_WM_UNIT_INDEX" val="1_3_3"/>
  <p:tag name="KSO_WM_UNIT_LAYERLEVEL" val="1_1_1"/>
  <p:tag name="KSO_WM_UNIT_TYPE" val="l_h_i"/>
</p:tagLst>
</file>

<file path=ppt/tags/tag19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01_3*l_h_i*1_3_1"/>
  <p:tag name="KSO_WM_UNIT_INDEX" val="1_3_1"/>
  <p:tag name="KSO_WM_UNIT_LAYERLEVEL" val="1_1_1"/>
  <p:tag name="KSO_WM_UNIT_TYPE" val="l_h_i"/>
</p:tagLst>
</file>

<file path=ppt/tags/tag19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f*1_3_1"/>
  <p:tag name="KSO_WM_UNIT_INDEX" val="1_3_1"/>
  <p:tag name="KSO_WM_UNIT_LAYERLEVEL" val="1_1_1"/>
  <p:tag name="KSO_WM_UNIT_NOCLEAR" val="0"/>
  <p:tag name="KSO_WM_UNIT_PRESET_TEXT" val="此输入你的智能图形项正文，文字是您思想的提炼，请尽量言简意赅的阐述观点"/>
  <p:tag name="KSO_WM_UNIT_SUBTYPE" val="a"/>
  <p:tag name="KSO_WM_UNIT_TYPE" val="l_h_f"/>
</p:tagLst>
</file>

<file path=ppt/tags/tag19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i*1_1_2"/>
  <p:tag name="KSO_WM_UNIT_INDEX" val="1_1_2"/>
  <p:tag name="KSO_WM_UNIT_LAYERLEVEL" val="1_1_1"/>
  <p:tag name="KSO_WM_UNIT_TYPE" val="l_h_i"/>
</p:tagLst>
</file>

<file path=ppt/tags/tag19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01_3*l_h_i*1_1_3"/>
  <p:tag name="KSO_WM_UNIT_INDEX" val="1_1_3"/>
  <p:tag name="KSO_WM_UNIT_LAYERLEVEL" val="1_1_1"/>
  <p:tag name="KSO_WM_UNIT_TYPE" val="l_h_i"/>
</p:tagLst>
</file>

<file path=ppt/tags/tag19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01_3*l_h_i*1_1_1"/>
  <p:tag name="KSO_WM_UNIT_INDEX" val="1_1_1"/>
  <p:tag name="KSO_WM_UNIT_LAYERLEVEL" val="1_1_1"/>
  <p:tag name="KSO_WM_UNIT_TYPE" val="l_h_i"/>
</p:tagLst>
</file>

<file path=ppt/tags/tag19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f*1_1_1"/>
  <p:tag name="KSO_WM_UNIT_INDEX" val="1_1_1"/>
  <p:tag name="KSO_WM_UNIT_LAYERLEVEL" val="1_1_1"/>
  <p:tag name="KSO_WM_UNIT_NOCLEAR" val="0"/>
  <p:tag name="KSO_WM_UNIT_PRESET_TEXT" val="此输入你的智能图形项正文，文字是您思想的提炼，请尽量言简意赅的阐述观点"/>
  <p:tag name="KSO_WM_UNIT_SUBTYPE" val="a"/>
  <p:tag name="KSO_WM_UNIT_TYPE" val="l_h_f"/>
</p:tagLst>
</file>

<file path=ppt/tags/tag19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i*1_2_2"/>
  <p:tag name="KSO_WM_UNIT_INDEX" val="1_2_2"/>
  <p:tag name="KSO_WM_UNIT_LAYERLEVEL" val="1_1_1"/>
  <p:tag name="KSO_WM_UNIT_TYPE" val="l_h_i"/>
</p:tagLst>
</file>

<file path=ppt/tags/tag20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301_3*l_h_i*1_2_3"/>
  <p:tag name="KSO_WM_UNIT_INDEX" val="1_2_3"/>
  <p:tag name="KSO_WM_UNIT_LAYERLEVEL" val="1_1_1"/>
  <p:tag name="KSO_WM_UNIT_TYPE" val="l_h_i"/>
</p:tagLst>
</file>

<file path=ppt/tags/tag20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301_3*l_h_i*1_2_1"/>
  <p:tag name="KSO_WM_UNIT_INDEX" val="1_2_1"/>
  <p:tag name="KSO_WM_UNIT_LAYERLEVEL" val="1_1_1"/>
  <p:tag name="KSO_WM_UNIT_TYPE" val="l_h_i"/>
</p:tagLst>
</file>

<file path=ppt/tags/tag20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f*1_2_1"/>
  <p:tag name="KSO_WM_UNIT_INDEX" val="1_2_1"/>
  <p:tag name="KSO_WM_UNIT_LAYERLEVEL" val="1_1_1"/>
  <p:tag name="KSO_WM_UNIT_NOCLEAR" val="0"/>
  <p:tag name="KSO_WM_UNIT_PRESET_TEXT" val="此输入你的智能图形项正文，文字是您思想的提炼，请尽量言简意赅的阐述观点"/>
  <p:tag name="KSO_WM_UNIT_SUBTYPE" val="a"/>
  <p:tag name="KSO_WM_UNIT_TYPE" val="l_h_f"/>
</p:tagLst>
</file>

<file path=ppt/tags/tag20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i*1_4_2"/>
  <p:tag name="KSO_WM_UNIT_INDEX" val="1_4_2"/>
  <p:tag name="KSO_WM_UNIT_LAYERLEVEL" val="1_1_1"/>
  <p:tag name="KSO_WM_UNIT_TYPE" val="l_h_i"/>
</p:tagLst>
</file>

<file path=ppt/tags/tag20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301_3*l_h_i*1_4_3"/>
  <p:tag name="KSO_WM_UNIT_INDEX" val="1_4_3"/>
  <p:tag name="KSO_WM_UNIT_LAYERLEVEL" val="1_1_1"/>
  <p:tag name="KSO_WM_UNIT_TYPE" val="l_h_i"/>
</p:tagLst>
</file>

<file path=ppt/tags/tag20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301_3*l_h_i*1_4_1"/>
  <p:tag name="KSO_WM_UNIT_INDEX" val="1_4_1"/>
  <p:tag name="KSO_WM_UNIT_LAYERLEVEL" val="1_1_1"/>
  <p:tag name="KSO_WM_UNIT_TYPE" val="l_h_i"/>
</p:tagLst>
</file>

<file path=ppt/tags/tag20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f*1_4_1"/>
  <p:tag name="KSO_WM_UNIT_INDEX" val="1_4_1"/>
  <p:tag name="KSO_WM_UNIT_LAYERLEVEL" val="1_1_1"/>
  <p:tag name="KSO_WM_UNIT_NOCLEAR" val="0"/>
  <p:tag name="KSO_WM_UNIT_PRESET_TEXT" val="此输入你的智能图形项正文，文字是您思想的提炼，请尽量言简意赅的阐述观点"/>
  <p:tag name="KSO_WM_UNIT_SUBTYPE" val="a"/>
  <p:tag name="KSO_WM_UNIT_TYPE" val="l_h_f"/>
</p:tagLst>
</file>

<file path=ppt/tags/tag20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i*1_3_2"/>
  <p:tag name="KSO_WM_UNIT_INDEX" val="1_3_2"/>
  <p:tag name="KSO_WM_UNIT_LAYERLEVEL" val="1_1_1"/>
  <p:tag name="KSO_WM_UNIT_TYPE" val="l_h_i"/>
</p:tagLst>
</file>

<file path=ppt/tags/tag20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01_3*l_h_i*1_3_3"/>
  <p:tag name="KSO_WM_UNIT_INDEX" val="1_3_3"/>
  <p:tag name="KSO_WM_UNIT_LAYERLEVEL" val="1_1_1"/>
  <p:tag name="KSO_WM_UNIT_TYPE" val="l_h_i"/>
</p:tagLst>
</file>

<file path=ppt/tags/tag20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01_3*l_h_i*1_3_1"/>
  <p:tag name="KSO_WM_UNIT_INDEX" val="1_3_1"/>
  <p:tag name="KSO_WM_UNIT_LAYERLEVEL" val="1_1_1"/>
  <p:tag name="KSO_WM_UNIT_TYPE" val="l_h_i"/>
</p:tagLst>
</file>

<file path=ppt/tags/tag21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f*1_3_1"/>
  <p:tag name="KSO_WM_UNIT_INDEX" val="1_3_1"/>
  <p:tag name="KSO_WM_UNIT_LAYERLEVEL" val="1_1_1"/>
  <p:tag name="KSO_WM_UNIT_NOCLEAR" val="0"/>
  <p:tag name="KSO_WM_UNIT_PRESET_TEXT" val="此输入你的智能图形项正文，文字是您思想的提炼，请尽量言简意赅的阐述观点"/>
  <p:tag name="KSO_WM_UNIT_SUBTYPE" val="a"/>
  <p:tag name="KSO_WM_UNIT_TYPE" val="l_h_f"/>
</p:tagLst>
</file>

<file path=ppt/tags/tag21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i*1_1_2"/>
  <p:tag name="KSO_WM_UNIT_INDEX" val="1_1_2"/>
  <p:tag name="KSO_WM_UNIT_LAYERLEVEL" val="1_1_1"/>
  <p:tag name="KSO_WM_UNIT_TYPE" val="l_h_i"/>
</p:tagLst>
</file>

<file path=ppt/tags/tag21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01_3*l_h_i*1_1_3"/>
  <p:tag name="KSO_WM_UNIT_INDEX" val="1_1_3"/>
  <p:tag name="KSO_WM_UNIT_LAYERLEVEL" val="1_1_1"/>
  <p:tag name="KSO_WM_UNIT_TYPE" val="l_h_i"/>
</p:tagLst>
</file>

<file path=ppt/tags/tag21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01_3*l_h_i*1_1_1"/>
  <p:tag name="KSO_WM_UNIT_INDEX" val="1_1_1"/>
  <p:tag name="KSO_WM_UNIT_LAYERLEVEL" val="1_1_1"/>
  <p:tag name="KSO_WM_UNIT_TYPE" val="l_h_i"/>
</p:tagLst>
</file>

<file path=ppt/tags/tag21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f*1_1_1"/>
  <p:tag name="KSO_WM_UNIT_INDEX" val="1_1_1"/>
  <p:tag name="KSO_WM_UNIT_LAYERLEVEL" val="1_1_1"/>
  <p:tag name="KSO_WM_UNIT_NOCLEAR" val="0"/>
  <p:tag name="KSO_WM_UNIT_PRESET_TEXT" val="此输入你的智能图形项正文，文字是您思想的提炼，请尽量言简意赅的阐述观点"/>
  <p:tag name="KSO_WM_UNIT_SUBTYPE" val="a"/>
  <p:tag name="KSO_WM_UNIT_TYPE" val="l_h_f"/>
</p:tagLst>
</file>

<file path=ppt/tags/tag21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i*1_2_2"/>
  <p:tag name="KSO_WM_UNIT_INDEX" val="1_2_2"/>
  <p:tag name="KSO_WM_UNIT_LAYERLEVEL" val="1_1_1"/>
  <p:tag name="KSO_WM_UNIT_TYPE" val="l_h_i"/>
</p:tagLst>
</file>

<file path=ppt/tags/tag21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301_3*l_h_i*1_2_3"/>
  <p:tag name="KSO_WM_UNIT_INDEX" val="1_2_3"/>
  <p:tag name="KSO_WM_UNIT_LAYERLEVEL" val="1_1_1"/>
  <p:tag name="KSO_WM_UNIT_TYPE" val="l_h_i"/>
</p:tagLst>
</file>

<file path=ppt/tags/tag21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301_3*l_h_i*1_2_1"/>
  <p:tag name="KSO_WM_UNIT_INDEX" val="1_2_1"/>
  <p:tag name="KSO_WM_UNIT_LAYERLEVEL" val="1_1_1"/>
  <p:tag name="KSO_WM_UNIT_TYPE" val="l_h_i"/>
</p:tagLst>
</file>

<file path=ppt/tags/tag21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f*1_2_1"/>
  <p:tag name="KSO_WM_UNIT_INDEX" val="1_2_1"/>
  <p:tag name="KSO_WM_UNIT_LAYERLEVEL" val="1_1_1"/>
  <p:tag name="KSO_WM_UNIT_NOCLEAR" val="0"/>
  <p:tag name="KSO_WM_UNIT_PRESET_TEXT" val="此输入你的智能图形项正文，文字是您思想的提炼，请尽量言简意赅的阐述观点"/>
  <p:tag name="KSO_WM_UNIT_SUBTYPE" val="a"/>
  <p:tag name="KSO_WM_UNIT_TYPE" val="l_h_f"/>
</p:tagLst>
</file>

<file path=ppt/tags/tag21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i*1_4_2"/>
  <p:tag name="KSO_WM_UNIT_INDEX" val="1_4_2"/>
  <p:tag name="KSO_WM_UNIT_LAYERLEVEL" val="1_1_1"/>
  <p:tag name="KSO_WM_UNIT_TYPE" val="l_h_i"/>
</p:tagLst>
</file>

<file path=ppt/tags/tag22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301_3*l_h_i*1_4_3"/>
  <p:tag name="KSO_WM_UNIT_INDEX" val="1_4_3"/>
  <p:tag name="KSO_WM_UNIT_LAYERLEVEL" val="1_1_1"/>
  <p:tag name="KSO_WM_UNIT_TYPE" val="l_h_i"/>
</p:tagLst>
</file>

<file path=ppt/tags/tag22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301_3*l_h_i*1_4_1"/>
  <p:tag name="KSO_WM_UNIT_INDEX" val="1_4_1"/>
  <p:tag name="KSO_WM_UNIT_LAYERLEVEL" val="1_1_1"/>
  <p:tag name="KSO_WM_UNIT_TYPE" val="l_h_i"/>
</p:tagLst>
</file>

<file path=ppt/tags/tag22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f*1_4_1"/>
  <p:tag name="KSO_WM_UNIT_INDEX" val="1_4_1"/>
  <p:tag name="KSO_WM_UNIT_LAYERLEVEL" val="1_1_1"/>
  <p:tag name="KSO_WM_UNIT_NOCLEAR" val="0"/>
  <p:tag name="KSO_WM_UNIT_PRESET_TEXT" val="此输入你的智能图形项正文，文字是您思想的提炼，请尽量言简意赅的阐述观点"/>
  <p:tag name="KSO_WM_UNIT_SUBTYPE" val="a"/>
  <p:tag name="KSO_WM_UNIT_TYPE" val="l_h_f"/>
</p:tagLst>
</file>

<file path=ppt/tags/tag223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主题">
  <a:themeElements>
    <a:clrScheme name="自定义 33">
      <a:dk1>
        <a:srgbClr val="000000"/>
      </a:dk1>
      <a:lt1>
        <a:srgbClr val="FFFFFF"/>
      </a:lt1>
      <a:dk2>
        <a:srgbClr val="0E0733"/>
      </a:dk2>
      <a:lt2>
        <a:srgbClr val="DCD7F9"/>
      </a:lt2>
      <a:accent1>
        <a:srgbClr val="FF00D9"/>
      </a:accent1>
      <a:accent2>
        <a:srgbClr val="FADC00"/>
      </a:accent2>
      <a:accent3>
        <a:srgbClr val="765AEC"/>
      </a:accent3>
      <a:accent4>
        <a:srgbClr val="53A9F3"/>
      </a:accent4>
      <a:accent5>
        <a:srgbClr val="FF8660"/>
      </a:accent5>
      <a:accent6>
        <a:srgbClr val="E55353"/>
      </a:accent6>
      <a:hlink>
        <a:srgbClr val="0563C1"/>
      </a:hlink>
      <a:folHlink>
        <a:srgbClr val="954D72"/>
      </a:folHlink>
    </a:clrScheme>
    <a:fontScheme name="自定义 37">
      <a:majorFont>
        <a:latin typeface="MiSans"/>
        <a:ea typeface="MiSans"/>
        <a:cs typeface="Arial"/>
      </a:majorFont>
      <a:minorFont>
        <a:latin typeface="MiSans"/>
        <a:ea typeface="MiSans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3.xml><?xml version="1.0" encoding="utf-8"?>
<a:theme xmlns:r="http://schemas.openxmlformats.org/officeDocument/2006/relationships"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Calibri Light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65</Paragraphs>
  <Slides>18</Slides>
  <Notes>2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baseType="lpstr" size="25">
      <vt:lpstr>Arial</vt:lpstr>
      <vt:lpstr>Calibri</vt:lpstr>
      <vt:lpstr>MiSans</vt:lpstr>
      <vt:lpstr>Wingdings</vt:lpstr>
      <vt:lpstr>Calibri Light</vt:lpstr>
      <vt:lpstr>微软雅黑</vt:lpstr>
      <vt:lpstr>Office Theme</vt:lpstr>
      <vt:lpstr>物流融资分析报告</vt:lpstr>
      <vt:lpstr>目录</vt:lpstr>
      <vt:lpstr>单击添加章节标题</vt:lpstr>
      <vt:lpstr>物流融资概述</vt:lpstr>
      <vt:lpstr>PowerPoint Presentation</vt:lpstr>
      <vt:lpstr>物流融资的定义</vt:lpstr>
      <vt:lpstr>物流融资的发展历程</vt:lpstr>
      <vt:lpstr>物流融资的重要性</vt:lpstr>
      <vt:lpstr>物流融资的运作模式</vt:lpstr>
      <vt:lpstr>PowerPoint Presentation</vt:lpstr>
      <vt:lpstr>物流融资的运作流程</vt:lpstr>
      <vt:lpstr>物流融资的主要模式</vt:lpstr>
      <vt:lpstr>物流融资模式的优缺点分析</vt:lpstr>
      <vt:lpstr>物流融资的风险管理</vt:lpstr>
      <vt:lpstr>PowerPoint Presentation</vt:lpstr>
      <vt:lpstr>物流融资的风险识别</vt:lpstr>
      <vt:lpstr>物流融资的风险评估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2024-09-05T10:44:58.175</cp:lastPrinted>
  <dcterms:created xsi:type="dcterms:W3CDTF">2024-09-05T02:44:58Z</dcterms:created>
  <dcterms:modified xsi:type="dcterms:W3CDTF">2024-09-05T02:45:00Z</dcterms:modified>
</cp:coreProperties>
</file>