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3CB18-ADBF-4837-AE5B-867041141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3863F-D212-49A3-83AD-687007E34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8890F-7E80-4616-B62E-422A588B0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3AC0B-4758-4C6F-A6FC-D1D2586B5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DA18C2-079A-4959-9045-EF253D1EF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3E9B9B-AB8F-4C6D-AEFE-F0BA0BE08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9E4C50-35E6-4773-977B-46E51FAB9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D5445-1DAA-423A-AAFC-7DF00ACBD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C0C9F-CA00-423D-B969-8F1884B95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C19BA-2C9A-4E09-B91D-7ADA52B59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69798-2DFE-49FF-9F2E-2B0A55C68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571031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中国脑血管病一级预防指南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脑血管病危险因素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脑血管病一级预防策略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92" r="1259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本指南旨在为中国的脑血管病一级预防提供科学、实用的建议，降低脑血管病的发病率和死亡率。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管病是中国成年人致死和致残的主要原因之一，而一级预防是降低脑血管病发病风险的关键措施。随着中国社会老龄化加剧和居民生活方式的改变，脑血管病发病率呈上升趋势，因此制定和推广一级预防指南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脑血管病是指由各种原因导致的脑血管病变，引起脑部缺血或出血，进而引发一系列神经系统症状的疾病。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病可分为缺血性脑血管病和出血性脑血管病两大类。缺血性脑血管病包括短暂性脑缺血发作和脑梗死；出血性脑血管病包括脑出血和蛛网膜下腔出血。不同类型的脑血管病具有不同的发病机制和危险因素，因此预防措施也有所不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脑血管病危险因素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不可干预危险因素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随着年龄的增长，脑血管病的风险逐渐增加。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男性比女性更容易患脑血管病。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家族中有脑血管病史的人群，其风险相对较高。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某些种族或民族可能具有更高的脑血管病风险。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种族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高血压是脑血管病最重要的危险因素之一。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可干预危险因素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糖尿病可增加脑血管病的风险。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高血脂水平与脑血管病风险相关。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吸烟是脑血管病的危险因素之一，戒烟可以降低风险。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长期缺乏运动与脑血管病风险增加有关。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高盐、高脂肪、高糖饮食等不健康饮食习惯与脑血管病风险相关。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不健康的饮食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脑血管病一级预防策略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237" r="823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538" r="1253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遵循低盐、低脂、低糖、高纤维的饮食原则，增加蔬菜、水果、全谷类食物的摄入。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每周至少进行150分钟的中等强度有氧运动，如快走、骑车、游泳等。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保持体重在健康范围，避免肥胖。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戒烟并限制酒精摄入，以降低脑血管病风险。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https://d.book118.com/188057103117006047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2024-09-29T04:25:42.128</cp:lastPrinted>
  <dcterms:created xsi:type="dcterms:W3CDTF">2024-09-28T20:25:42Z</dcterms:created>
  <dcterms:modified xsi:type="dcterms:W3CDTF">2024-09-28T20:25:44Z</dcterms:modified>
</cp:coreProperties>
</file>