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90969B-BC82-435E-B232-51C533F6A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1896E-EDC9-408A-BC0B-DCF461AC2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98C5AC-856B-45C8-974D-6B5AA5251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FB4B10-80D8-49B1-9574-5A0CDAD678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520C5A-2666-428D-9922-8D65258CA8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73C6CA-4504-416F-B0E0-85E027E0BD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A3307C-C532-4EA0-AEA5-98384F49A6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4FEBE1-DEF0-4537-B4FD-D5A8CC1E0A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A0E9EF-B24E-4B7E-A789-5AA20B4357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9A56EC-9720-4E13-88C9-32C38B710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A34840-AE8A-46F6-BC79-7A1A6A355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61101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EPC总承包项目组织结构的项目时间</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项目概述与目标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组织结构设计与原则</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项目时间计划制定</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资源需求预测与配置策略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进度监控与风险管理措施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总结回顾与未来发展规划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项目概述与目标</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EPC总承包模式在工程建设行业具有重要地位，对于推动行业发展和提高项目效益具有重要意义。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政策环境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政府对于EPC总承包模式给予一定的政策支持和引导，为项目的实施提供了良好的政策环境。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市场需求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随着经济发展，EPC总承包模式在工程建设领域逐渐普及，市场需求持续增长。</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EPC总承包项目背景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368" b="1636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本项目的目标是建立一个高效、有序的EPC总承包项目组织结构，确保项目的顺利实施和完成。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通过本项目的实施，可以提高EPC总承包项目的管理水平和效率，降低项目成本和风险，推动工程建设行业的可持续发展。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项目意义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项目目标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项目范围与约束条件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项目范围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本项目涉及EPC总承包项目的组织结构设计和实施，包括项目团队的组建、职责划分、工作流程制定等方面。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约束条件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项目实施过程中需要遵守相关法律法规和政策规定，确保项目的合法性和规范性；同时需要考虑项目的时间、成本和质量等约束条件，确保项目的顺利实施和完成。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组织结构设计与原则</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159" r="13159"/>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适用于小型EPC总承包项目，项目经理直接负责全部工作，决策迅速，但专业分工差。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直线制组织结构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适用于中型EPC总承包项目，设立职能部门协助项目经理工作，专业分工强，但存在多头领导问题。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职能制组织结构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适用于大型复杂EPC总承包项目，设立项目部和职能部门双重领导，有利于资源共享和协同工作，但管理复杂。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矩阵制组织结构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组织结构类型选择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质量控制部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负责项目的质量控制工作，包括质量检查、质量评估、质量事故处理等。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施工部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负责项目的施工工作，包括施工组织设计、现场施工管理、进度控制等。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负责项目的采购工作，包括设备、材料、施工队伍等的采购和合同管理。</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项目部</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负责项目的整体策划、实施、控制和收尾工作，包括进度、质量、成本、安全等方面。</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设计部</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负责项目的设计工作，包括初步设计、详细设计、施工图设计等。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部门设置与职责划分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具有丰富经验和高度责任心的项目管理专家，负责项目的全面管理和决策。</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项目经理</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具有质量管理和质量控制经验的专业人士，负责项目的质量控制工作。</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质量控制经理</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具有专业设计背景和多年设计经验的设计师，负责项目的整体设计工作。</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设计经理</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具有采购经验和合同管理能力的专业人士，负责项目的采购和合同管理工作。</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采购经理</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具有施工管理经验和现场协调能力的专业人士，负责项目的施工管理工作。</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施工经理</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关键岗位人员配置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项目时间计划制定</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443" r="444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里程碑事件是项目中的重要节点，标志着项目阶段的完成或关键决策的制定。在EPC总承包项目中，里程碑事件可能包括合同签署、设计完成、采购开始、施工开工、竣工验收等。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里程碑事件定义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确定里程碑事件需要综合考虑项目目标、合同要求、资源投入、风险等因素。常用的方法包括专家判断、历史数据分析、项目类比等。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里程碑事件确定方法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里程碑事件确定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时间表编制是项目时间管理的核心环节，其流程包括确定工作范围、估算工作时间、制定进度计划、评审和批准等步骤。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时间表编制流程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在编制时间表时，可采用甘特图、网络图等工具进行可视化呈现。这些工具能够帮助项目团队更好地理解任务间的逻辑关系和时间安排，提高时间管理的效率。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时间表编制工具</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时间表编制方法论述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https://d.book118.com/188061101015006032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2024-09-09T09:06:34.792</cp:lastPrinted>
  <dcterms:created xsi:type="dcterms:W3CDTF">2024-09-09T01:06:34Z</dcterms:created>
  <dcterms:modified xsi:type="dcterms:W3CDTF">2024-09-09T01:06:37Z</dcterms:modified>
</cp:coreProperties>
</file>