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67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218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E98A8-9379-4FC3-826C-07F7A3F80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25BC1-1A27-4CD0-B482-C7C130A45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59714-5187-4B33-AC92-43AE2ABE5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7D5D68-9F90-4789-967A-A8B404B76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DEEF77-2595-40C4-9E32-C961097E6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AA70D0-191B-488A-8702-F2CAFFF63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58C653-1ABB-4504-A548-C1AF4D962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53B677-5413-4610-9F33-F367C01E2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B9D17F-85E6-4DF0-8358-2A9FDCDDB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92FD88-86D0-4E34-A929-7554DC993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B75DBA-39EF-4814-9255-2E50812D7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6666" r:id="rId2"/>
    <p:sldLayoutId id="2147496667" r:id="rId3"/>
    <p:sldLayoutId id="2147496668" r:id="rId4"/>
    <p:sldLayoutId id="2147496669" r:id="rId5"/>
    <p:sldLayoutId id="2147496670" r:id="rId6"/>
    <p:sldLayoutId id="2147496671" r:id="rId7"/>
    <p:sldLayoutId id="2147496672" r:id="rId8"/>
    <p:sldLayoutId id="2147496673" r:id="rId9"/>
    <p:sldLayoutId id="2147496674" r:id="rId10"/>
    <p:sldLayoutId id="214749667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6202314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小学数学分式方程的基本概念与解法课件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分式方程的基本概念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分式方程的解法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分式方程的应用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分式方程的注意事项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分式方程的基本概念</a:t>
            </a:r>
            <a:endParaRPr lang="zh-CN" altLang="en-US"/>
          </a:p>
        </p:txBody>
      </p:sp>
      <p:sp>
        <p:nvSpPr>
          <p:cNvPr id="10491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什么是分式方程</a:t>
            </a:r>
            <a:endParaRPr lang="zh-CN" altLang="en-US"/>
          </a:p>
        </p:txBody>
      </p:sp>
      <p:sp>
        <p:nvSpPr>
          <p:cNvPr id="104928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分式方程的解法通常包括去分母、移项、合并同类项等步骤。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分式方程是一种数学方程，其未知数的最高次数为分式。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分式方程的标准形式为ax^n+bx^(n-1)+...+z=0，其中a、b、z为常数，x为未知数。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分式方程在数学、物理等领域有广泛应用。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分式方程与整式方程的区别</a:t>
            </a:r>
            <a:endParaRPr lang="zh-CN" altLang="en-US"/>
          </a:p>
        </p:txBody>
      </p:sp>
      <p:sp>
        <p:nvSpPr>
          <p:cNvPr id="104934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分式方程包含未知数的分母，而整式方程没有。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分式方程的分母中含有未知数，而整式方程的分母中不含未知数。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分式方程需要化简和求解，而整式方程不需要。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分式方程的解可能产生增根，需要检验，而整式方程的解可以直接得出。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分式方程的解题步骤</a:t>
            </a:r>
            <a:endParaRPr lang="zh-CN" altLang="en-US"/>
          </a:p>
        </p:txBody>
      </p:sp>
      <p:sp>
        <p:nvSpPr>
          <p:cNvPr id="1049404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得出解的取值范围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14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检验解的合理性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求解整式方程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2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去分母：将分式方程转化为整式方程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分式方程的解法</a:t>
            </a:r>
            <a:endParaRPr lang="zh-CN" altLang="en-US"/>
          </a:p>
        </p:txBody>
      </p:sp>
      <p:sp>
        <p:nvSpPr>
          <p:cNvPr id="10494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5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消去分母法</a:t>
            </a:r>
            <a:endParaRPr lang="zh-CN" altLang="en-US"/>
          </a:p>
        </p:txBody>
      </p:sp>
      <p:sp>
        <p:nvSpPr>
          <p:cNvPr id="104955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消去分母法：通过将方程两边同时乘以最简公分母，消去分母，将分式方程转化为整式方程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换元法：通过引入新的变量，将分式方程转化为更容易解决的整式方程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公式法：根据分式方程的解的形式，直接写出解的公式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分解因式法：通过将方程左边分解因式，右边化为0，从而求解分式方程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  <p:sp>
        <p:nvSpPr>
          <p:cNvPr id="10496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换元法</a:t>
            </a:r>
            <a:endParaRPr lang="zh-CN" altLang="en-US"/>
          </a:p>
        </p:txBody>
      </p:sp>
      <p:sp>
        <p:nvSpPr>
          <p:cNvPr id="104960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定义：通过引入新的变量来替换原方程中的某些项，从而简化方程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适用范围：适用于复杂的分式方程，尤其是难以直接求解的方程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步骤：设新变量替换原方程中的某些项，对方程进行变形，求解新方程，最后将新变量的值代回原方程求解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注意事项：换元时要注意新变量的取值范围，以及新旧变量之间的对应关系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https://d.book118.com/188062023143006023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6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01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微软雅黑</vt:lpstr>
      <vt:lpstr>Wingdings</vt:lpstr>
      <vt:lpstr>Office Theme</vt:lpstr>
      <vt:lpstr>小学数学分式方程的基本概念与解法课件</vt:lpstr>
      <vt:lpstr>目录</vt:lpstr>
      <vt:lpstr>单击此处添加章节标题</vt:lpstr>
      <vt:lpstr>分式方程的基本概念</vt:lpstr>
      <vt:lpstr>什么是分式方程</vt:lpstr>
      <vt:lpstr>分式方程与整式方程的区别</vt:lpstr>
      <vt:lpstr>分式方程的解题步骤</vt:lpstr>
      <vt:lpstr>分式方程的解法</vt:lpstr>
      <vt:lpstr>消去分母法</vt:lpstr>
      <vt:lpstr>换元法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2024-08-30T18:58:12.886</cp:lastPrinted>
  <dcterms:created xsi:type="dcterms:W3CDTF">2024-08-30T10:58:12Z</dcterms:created>
  <dcterms:modified xsi:type="dcterms:W3CDTF">2024-08-30T10:58:14Z</dcterms:modified>
</cp:coreProperties>
</file>