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D0C98-F81D-4EF9-B136-FA560592D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5C90F-4058-4FC0-B78E-C16304195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C715A-DD8B-47C4-A0C9-97FC8A395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0C8C1-AE21-4746-B2BC-8DAF4ED14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E84E8-6A78-4794-8221-A76299285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FA7C5-02B9-420B-9406-9953545FF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746A8F-FD11-45CE-8365-D54D56F6B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09E86-15C0-434A-8323-3DCC958F7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6FBF2-A480-4BE0-9A28-71778DDA7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D89A4-739D-4BA2-B8C4-2499F575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7A2F9-B6BD-463D-B88D-62B2AEE94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62103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什么是职业规划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职业规划定义与意义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持续改进与调整优化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职业规划定义与意义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74" r="219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22" r="3182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指个人结合自身情况、兴趣爱好、职业倾向以及外部环境等因素，制定长期、中期、短期的职业发展计划。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帮助个人认清自我，了解职业世界，明确职业方向，提升职业竞争力，实现个人价值。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通过规划，使个人从事符合兴趣、能力和价值观的工作，从而提高工作满意度和幸福感。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实现事业成功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993" r="179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规划过程中，个人会不断提升自身技能和知识，以适应职场变化，从而在竞争中脱颖而出。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明确的职业规划有助于个人在职业发展过程中不断取得阶段性成果，进而实现事业成功。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职业规划对个人发展重要性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职业规划对企业发展作用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员工在明确的职业规划下，能够更好地了解自己的工作目标和方向，从而提升工作效率。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降低员工流失率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通过职业规划，企业可以帮助员工找到适合自己的发展道路，从而降低员工流失率，稳定人才队伍。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促进企业长远发展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员工的职业规划与企业的长远发展紧密相连，明确的职业规划有助于企业更好地进行人力资源开发和管理，从而推动企业持续发展。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根据个人经历和感受，列举出自己喜欢的活动、事物或领域。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兴趣爱好与职业关系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分析兴趣爱好与未来职业发展的潜在联系，如相关性、支持性等。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兴趣爱好培养方向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针对职业需求，提出兴趣爱好培养和提升的方向和建议。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个人兴趣爱好分析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3" r="1362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根据所学专业和从事工作，评估自己已掌握的专业技能水平。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专业技能掌握程度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分析专业技能与职业需求的匹配程度，找出差距和不足。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专业技能与职业需求匹配度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针对职业需求，提出专业技能学习和提升的方向和建议。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专业技能提升方向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专业技能水平评价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08" r="112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评估自己的沟通、协作、领导力等通用能力水平。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通用能力评价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分析综合素质与职业需求的匹配程度，找出差距和不足。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综合素质与职业需求匹配度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针对职业需求，提出综合素质培养和提升的方向和建议。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综合素质提升方向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职业目标设定与选择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根据个人兴趣、价值观和追求，明确自己理想的职业类型和行业领域。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理想职业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分析所选职业的发展趋势和前景，确保所选职业具有长期发展潜力。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发展方向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了解目标职位的晋升路径和空间，为自己设定明确的长期职业目标。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目标职位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明确长期职业目标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深入了解目标岗位的职责、工作内容和技能要求，确保自己具备相应的能力。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分析目标岗位的任职要求，包括学历、专业、工作经验等方面，确保自己符合条件。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了解目标岗位的工作环境、工作强度、薪资待遇等特点，为自己做出明智的选择提供参考。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分析目标岗位需求及特点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https://d.book118.com/188062103100006041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2024-09-20T11:01:09.679</cp:lastPrinted>
  <dcterms:created xsi:type="dcterms:W3CDTF">2024-09-20T03:01:09Z</dcterms:created>
  <dcterms:modified xsi:type="dcterms:W3CDTF">2024-09-20T03:01:11Z</dcterms:modified>
</cp:coreProperties>
</file>