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EDD2C-1F16-41C0-B9C9-D624AE24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B4B5-A384-4D91-AC56-2F37CBF9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E5FE-D89A-450F-9B92-93FE6351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B7817-1862-4C7C-9FBC-092C3898D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5EBCB-7F39-482A-9C61-6AF32B3C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53C22-BBF6-4AC5-953F-B839D934C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1CC79-1CCF-4938-ACFB-061B30E8F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0F11F-A996-4303-B698-0E60AB340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09F2F-9B9E-4E86-A4CA-5D6DD62BB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6D899-F4C0-4156-B73F-DA05CF04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D377A-A498-4065-8C49-397FD0A7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301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心率监测仪的市场分析报告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心率监测仪是一种用于监测和记录心率等生理参数的医疗设备。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根据使用场景和功能，心率监测仪可分为医用级和消费级两类。医用级主要用于医院和诊所等专业医疗机构，消费级则面向普通消费者。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全球心率监测仪市场规模不断扩大，预计未来几年将保持稳定增长。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随着人们对健康管理的重视程度不断提高，以及医疗技术的不断进步，心率监测仪市场需求将持续增长。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全球心率监测仪市场的主要竞争者包括医疗设备制造商、智能可穿戴设备厂商以及一些初创企业。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各竞争者采取不同的竞争策略，如技术创新、品牌建设、市场营销等，以争夺市场份额。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随着技术的发展和市场需求的不断变化，心率监测仪市场将呈现智能化、便携化、个性化等趋势。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许多心率监测仪具备智能分析功能，能够根据用户的心率数据提供健康建议和预警。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心率监测仪能够实时监测用户的心率，提供即时的健康数据反馈。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现代心率监测仪通常设计轻巧，便于携带，用户可以随时随地进行心率监测。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用户最关心的是产品的准确性，即监测数据是否与实际心跳情况相符。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用户倾向于选择操作简单、易于使用的心率监测仪。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对于长时间佩戴的场景，用户希望产品舒适度高，不会给身体带来不适感。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未来心率监测仪可能会与智能手表、健身手环等可穿戴设备集成，为用户提供更全面的健康数据监测。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3" r="134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可穿戴设备集成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借助AI技术，心率监测仪能够更准确地分析用户的心率数据，提供个性化的健康建议。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针对不同用户需求，心率监测仪的设计将更加个性化，满足不同人群的审美和使用习惯。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https://d.book118.com/188063014064006035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2024-09-14T07:03:00.977</cp:lastPrinted>
  <dcterms:created xsi:type="dcterms:W3CDTF">2024-09-13T23:03:00Z</dcterms:created>
  <dcterms:modified xsi:type="dcterms:W3CDTF">2024-09-13T23:03:02Z</dcterms:modified>
</cp:coreProperties>
</file>