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926A3-B553-4C13-8F43-FF251ACE7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72656-7D39-4739-9781-036C0BC32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F6CDC-4C49-41AE-B1DA-C3AEDAB8C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3DC07-D469-4E4A-B389-6A7522E9E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563067-77AB-435C-8DD1-14846217C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AD9B73-A8CA-4235-B584-4C6AF814D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C3FF46-BAA6-4345-B786-3AE945250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B10D1-2859-4837-8BE6-1E1CEC5AC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2F7DCE-C61E-4E37-8C30-72911E404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B6F5D-6405-4DDA-97C9-B06CFBE82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116BC-38CC-4D24-897F-F565E6490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6303104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《线代数及其应用》ppt课件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线性代数简介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线性代数基础概念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线性代数中的重要定理和公式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线性代数的计算方法与技巧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线性代数的发展趋势与未来展望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86" r="2558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线性代数中的基本概念包括向量、矩阵、线性组合、线性变换等。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线性代数是一门研究线性方程组、向量空间和矩阵等数学对象的学科。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它具有抽象性和逻辑性，主要关注线性关系和线性变换的数学性质。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线性代数的定义和性质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线性代数的重要性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线性代数是数学的一个重要分支，广泛应用于科学、工程和经济学等领域。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在计算机图形学、机器学习、信号处理和控制系统等领域，线性代数是处理数据和模型的核心工具。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线性代数有助于培养逻辑思维和分析能力，对于个人和职业发展都具有重要意义。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线性代数的发展历程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线性代数的发展始于19世纪，随着向量、矩阵和线性变换等概念的提出而逐渐形成。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20世纪初，随着数学的发展和各领域的需要，线性代数得到了更广泛的应用和推广。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近年来，随着计算机技术的飞速发展，线性代数在大数据、人工智能等领域的应用越来越广泛。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线性代数基础概念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向量与矩阵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向量是具有大小和方向的几何对象，可以表示空间中的点或物体运动。在数学中，向量通常用有向线段表示，其大小（模）和方向是重要的属性。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矩阵是一个由数字组成的矩形阵列，用于表示线性变换、线性方程组等数学概念。矩阵的行和列都有明确的标识，可以进行各种数学运算。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线性方程组是由多个线性方程组成的数学模型，用于描述多个变量之间的关系。解线性方程组是线性代数中的重要问题，有多种解法，如高斯消元法、LU分解等。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解线性方程组的方法有多种，如高斯消元法、LU分解、QR算法等。这些方法各有优缺点，适用于不同类型的问题和矩阵。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线性方程组的解法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特征值是矩阵的一个重要属性，它是一个复数，当它乘以矩阵时，结果是一个与原矩阵相似的新矩阵。特征值在很多领域都有应用，如物理、工程、经济学等。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特征值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特征向量是与特征值相对应的向量，当它被特征值乘以时，结果仍然是原向量。特征向量在解决线性方程组、优化问题等方面都有应用。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特征向量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特征值与特征向量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线性变换是保持向量加法和标量乘法不变的映射或变换。线性变换可以用矩阵表示，其性质和变换效果可以通过矩阵的运算来研究。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线性变换可以用矩阵表示，通过矩阵的乘法实现变换的效果。不同的线性变换可以用不同的矩阵表示，其性质和效果也不同。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线性变换与矩阵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矩阵表示线性变换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线性变换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在物理中的应用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线性代数在物理中有着广泛的应用，特别是在解决多变量问题时。例如，在分析力学中，线性代数被用于描述物体的运动轨迹和相互作用力。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在光学中，线性代数被用于描述光的传播和干涉现象。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在量子力学中，线性代数被用于描述微观粒子的状态和演化。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在电磁学中，线性代数被用于计算电磁场和电流分布。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通过线性代数，可以计算出物体在三维空间中的位置、方向和形状，以及光照和阴影的效果。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线性代数还被用于实现图像处理和计算机视觉中的各种算法，如图像变换、特征提取和图像识别等。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97" b="1997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3529" b="352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在计算机图形学中，线性代数是实现三维图形渲染和动画的关键工具。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在计算机图形学中的应用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在经济学中，线性代数被用于分析多变量经济数据和模型。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通过线性代数，可以建立各种经济模型，如供需模型、经济增长模型和货币流通模型等。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线性代数还被用于金融领域，如股票价格预测、风险评估和投资组合优化等。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在经济学中的应用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https://d.book118.com/188063031040006033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2024-09-11T04:45:34.635</cp:lastPrinted>
  <dcterms:created xsi:type="dcterms:W3CDTF">2024-09-10T20:45:34Z</dcterms:created>
  <dcterms:modified xsi:type="dcterms:W3CDTF">2024-09-10T20:45:36Z</dcterms:modified>
</cp:coreProperties>
</file>