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D5313-9A7D-428B-9EDA-64132F8A6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5CC60-475E-4D8D-B854-A88243F3B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2DE7C-8F75-4CFB-99FC-F8BD2EA67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471EC-DD92-4BCB-A67B-7EF0881B0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E2654-9042-46E4-87B5-DE8271F25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E12118-D77D-417F-A567-360396F5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CDCF4-FD9C-47A7-8E1A-2E56464B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DC7A6-FA22-41C3-98D5-BE7006A6B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2EB85-52CF-4F47-94D9-94B654FFB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44DA1-5B00-4246-A7DC-BABA7738A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35B25-F8A8-4CA2-B3C7-7660A25FE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4032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华为的技术管理体系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华为技术管理体系的架构与组成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华为技术管理体系的实施与运作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华为技术管理体系的成效与影响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随着技术的迅速发展和变革，华为需要建立一套有效的技术管理体系以应对挑战并把握机遇。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应对技术变革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提升技术竞争力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通过技术管理体系的建设，华为旨在提升技术创新能力，加强技术人才培养，提高技术竞争力。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技术管理体系有助于将技术优势转化为商业优势，推动华为在全球市场的业务发展。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技术团队建设与管理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探讨技术人才培养、技术团队激励机制、技术团队文化建设等问题。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技术转移与应用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包括技术成果转化、技术应用推广、技术合作与交流等。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技术标准与规范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涉及技术标准制定、技术规范管理、技术标准化推进等议题。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技术战略与规划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包括技术趋势分析、技术路线图制定、技术战略规划等内容。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技术研发与创新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涵盖研发项目管理、技术创新体系建设、研发资源整合等方面。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指企业用于组织和管理技术研发活动的一套完整的制度和流程。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确保技术研发的高效进行，提升企业的技术水平和市场竞争力。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技术管理体系的目的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随着公司规模的扩大，华为开始引进外部先进的管理理念和方法，如IPD（集成产品开发）等。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近年来，华为在技术创新和研发管理方面持续投入，推动技术管理体系的不断完善和发展。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消化吸收阶段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华为在引进的基础上，结合自身实际情况进行消化吸收，逐渐形成具有华为特色的技术管理体系。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华为成立初期，技术管理体系处于摸索阶段，主要依赖创始人的技术眼光和决策。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华为技术管理体系的发展历程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华为的技术研发始终围绕客户需求进行，确保技术的研发方向与市场需求保持一致。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开放式创新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高效的研发流程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华为鼓励员工进行技术创新，通过不断的技术研发和创新来保持公司的市场竞争力。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华为积极与全球的研发机构和高校进行合作，通过开放式创新来获取更多的技术资源和创新机会。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华为通过优化研发流程和管理制度，提高技术研发的效率和成功率。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华为技术管理体系的核心思想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华为技术管理体系的架构与组成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华为根据公司整体战略和市场趋势，制定技术愿景和长期发展战略，明确技术发展的方向和目标。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技术愿景与战略制定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制定技术发展的短期和中期规划，以及相应的技术路线图，确保技术研发与市场需求和公司业务目标保持一致。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技术规划与路线图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根据技术战略和规划，合理分配研发资源，对不同技术领域进行优先级排序，确保重点领域的投入和突破。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资源投入与优先级排序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技术战略与规划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华为重视研发人才的培养和引进，打造高素质的研发团队，通过内部培训和外部合作提升团队整体技术水平。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鼓励创新思维和跨界合作，建立创新实验室、联合创新中心等机制，推动技术创新和成果转化。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创新文化与机制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采用先进的研发流程和方法论，如敏捷开发、DevOps等，提高研发效率和质量。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研发流程与方法论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重视知识产权保护，建立完善的知识产权申请、保护和管理机制，确保技术创新的成果得到合理保护。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技术研发与创新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技术标准与规范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积极参与国际、国家和行业标准制定工作，推动相关标准的建立和完善。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技术规范与标准化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制定公司内部技术规范，推动技术的标准化和规范化，提高技术的可复用性和可维护性。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标准符合性测试与认证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建立标准符合性测试和认证机制，确保公司产品和服务符合相关标准和规范要求。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标准推广与合作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积极推广和应用相关标准，加强与其他企业和机构的合作与交流，共同推动技术进步和产业发展。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技术服务与支持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技术问题处理与反馈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技术培训与认证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技术交流与合作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建立完善的技术支持体系，包括售前咨询、售后服务、技术培训等，为客户提供全方位的技术支持和服务。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及时响应和处理客户反馈的技术问题，不断改进和优化产品和技术方案。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提供技术培训和认证服务，帮助客户提升技术水平和应用能力。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加强与客户、合作伙伴和相关机构的技术交流与合作，共同推动技术进步和应用拓展。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https://d.book118.com/188064032070006032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2024-09-10T01:35:54.875</cp:lastPrinted>
  <dcterms:created xsi:type="dcterms:W3CDTF">2024-09-09T17:35:54Z</dcterms:created>
  <dcterms:modified xsi:type="dcterms:W3CDTF">2024-09-09T17:35:57Z</dcterms:modified>
</cp:coreProperties>
</file>