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0C80F-BAC2-4BC2-AAB7-EE72BF690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0C9CF-91E3-4FE0-90D4-66FAD7068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8AA64-3022-4CAB-A68A-304C63D7D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571FC7-9146-4777-865B-0C322267C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63DEB7-5B23-4A17-86BF-80842E91B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8403ED-0AE1-49C7-B0AD-7FF60E0A2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97EF28-7E1A-4091-B89C-363FCA14C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F5CD8E-D0B0-4767-BC47-F1AAECB86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03E677-FC71-4AE2-A9A4-B4E7DE0EE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65F0F-200A-4E2E-BC54-805ADA15E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38C1C-08EF-49E0-A054-3B7643EC6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6507203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高危拔管注意事项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高危拔管概述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术中操作要点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术后观察与护理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器械消毒与保养要求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医护人员培训与安全防护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高危拔管概述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高危拔管是指在特定情况下，由于患者病情、管道特性或拔管操作本身存在较高风险，可能导致严重并发症或危及生命的拔管行为。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随着医疗技术的发展和临床经验的积累，高危拔管已成为临床工作中不可忽视的重要环节。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234" b="10234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9345" b="2934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正确识别高危拔管风险并采取相应措施，对于保障患者安全、提高医疗质量具有重要意义。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076" b="907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168" r="1116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038" r="1203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269" r="1526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高危拔管风险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拔管过程中可能导致患者病情加重，如呼吸衰竭、心率失常等。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如导管断裂、堵塞、感染等，可能给患者带来严重不适甚至危及生命。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拔管操作本身存在一定难度，若操作不当可能导致损伤、出血等并发症。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患者因疼痛、恐惧等原因不配合拔管操作，增加拔管难度和风险。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病情恶化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管道相关并发症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操作风险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患者不配合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958" r="15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患者病情稳定，符合拔管指征，如恢复自主呼吸、咳嗽反射良好等。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患者存在严重呼吸衰竭、心率失常等病情不稳定情况；管道位置特殊或固定不牢靠，强行拔管可能导致严重并发症；患者不能耐受拔管操作或存在拔管禁忌证，如凝血功能障碍、脊柱损伤等。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包括心电图、血常规、尿常规、凝血功能等，以评估患者的全身状况。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915" r="1291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08" b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如X线、CT、MRI等，了解病变部位、范围及与周围组织的关系。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根据患者病情，可能需要进行肺功能检查、动脉血气分析等。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术前检查项目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评估患者的心肺功能，了解其对手术的耐受程度。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评估患者的营养状况，了解其是否存在营养不良、低蛋白血症等。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评估患者的心理状态，了解其是否存在焦虑、恐惧等不良情绪。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评估患者状况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21" r="16821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确定手术入路及手术方式，根据患者病情及影像学检查结果，选择最合适的手术方案。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制定详细的麻醉计划，包括麻醉药物的选择、用量及麻醉方式等。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制定术后监护及治疗方案，包括术后镇痛、抗感染、营养支持等。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制定详细手术计划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术中操作要点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7898" b="278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麻醉方式选择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根据患者病情和手术需求选择合适的麻醉方式，如全身麻醉、局部麻醉等。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对于高危拔管患者，应充分考虑麻醉方式对拔管的影响，避免选择可能导致拔管困难的麻醉药物和方式。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在麻醉过程中，应密切监测患者的生命体征，及时调整麻醉深度，以确保手术安全。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对于高危拔管患者，应在患者生命体征平稳、意识清醒、肌力恢复良好等条件下进行拔管。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避免在患者未完全清醒或肌力未恢复的情况下进行拔管，以免发生拔管困难或呼吸道并发症。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83" r="783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411" r="341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拔管时机应根据患者病情、手术进展和麻醉恢复情况综合判断。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拔管时机把握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https://d.book118.com/188065072031006037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2024-09-16T22:38:28.407</cp:lastPrinted>
  <dcterms:created xsi:type="dcterms:W3CDTF">2024-09-16T14:38:28Z</dcterms:created>
  <dcterms:modified xsi:type="dcterms:W3CDTF">2024-09-16T14:38:30Z</dcterms:modified>
</cp:coreProperties>
</file>