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7BF83-64E4-41C3-ACCB-82B451D6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B201-2348-461E-B48B-11C2DAA19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CE178-2650-4DE4-87CA-05505DA2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774AF-FB57-408B-9F0E-917242BF9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7C8FD-4B19-4ECA-9599-09355E5C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FA502-AFD4-4299-83F6-BFC91474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CB476-08B9-4F3A-81AD-FB9BC325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A66B4-AC0F-4AB7-A3D5-63B00F75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09BC5-B3DC-4BFA-94CF-2DC23920F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03D8F-9E05-41F5-8B1E-93423A27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B4AF6-5A9C-41C7-AEB8-6675918B4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0024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普外科术前护理评估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术前护理评估的目的和重要性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术前护理评估的注意事项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术前护理评估的目的和重要性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确定手术适应症和手术时机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提高手术安全性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通过术前护理评估，了解患者的身体状况和疾病情况，确定手术适应症，并选择最佳的手术时机，以提高手术效果和患者的康复速度。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通过术前护理评估，了解患者的身体状况和疾病情况，确定手术适应症，并选择最佳的手术时机，以提高手术效果和患者的康复速度。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通过术前护理评估，了解患者的身体状况和疾病情况，确定手术适应症，并选择最佳的手术时机，以提高手术效果和患者的康复速度。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通过术前护理评估，了解患者的身体状况和疾病情况，确定手术适应症，并选择最佳的手术时机，以提高手术效果和患者的康复速度。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提高手术效果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术前护理评估能够全面了解患者的身体状况和病情，及时发现并处理潜在的医疗问题，降低手术风险，保障患者的生命安全。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通过术前护理评估，选择最佳的手术时机和手术方式，制定个性化的护理计划，有利于提高手术效果和患者的康复速度。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术前护理评估过程中，医护人员与患者及其家属的沟通交流，能够增强患者对手术的认识和理解，提高患者的信任度和满意度。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术前护理评估能够评估患者的风险和手术难度，为医生制定手术方案提供参考依据，有利于优化医疗资源的配置和使用。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姓名、年龄、性别、身高、体重、出生日期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家庭住址、联系方式、工作单位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医保类型、既往病史、家族病史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患者身体状况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呼吸系统状况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体重、皮肤弹性、皮下脂肪厚度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肺功能、血氧饱和度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循环系统状况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消化系统状况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体温、脉搏、呼吸、血压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心功能、心电图检查结果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肝功能、腹部手术史、肠梗阻史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焦虑程度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抑郁程度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评估患者对手术的恐惧和担忧程度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评估患者情绪低落和悲观的程度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了解患者对手术和疾病的认识程度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了解患者的家庭和社会支持情况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https://d.book118.com/188070024137006027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2024-09-06T00:34:03.060</cp:lastPrinted>
  <dcterms:created xsi:type="dcterms:W3CDTF">2024-09-05T16:34:03Z</dcterms:created>
  <dcterms:modified xsi:type="dcterms:W3CDTF">2024-09-05T16:34:04Z</dcterms:modified>
</cp:coreProperties>
</file>