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1F3DA-6CA2-4D1C-9108-746CB97CD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7FE2A-B654-4961-8DB8-C82B020C0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CCE57-1C4A-456A-B9E3-CE4587747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1A6E8-B030-4AD7-9D98-061578D1C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225C7E-831A-476E-9F3A-8768B3628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70262C-60FB-4680-B449-514B20995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FB329-B93A-4C94-9300-0035D5CF0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021E6F-DBAC-420A-AC2C-B82EE39EC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67118-E03E-46E3-9EB2-8852D06AD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E5991-EDC0-4960-B5C6-68466C6F1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CC754-123C-4CED-8D39-B6EDDB988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1116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伤口液化护理查房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伤口液化概述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伤口液化护理方法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伤口液化护理查房流程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伤口液化护理案例分析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伤口液化护理研究进展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伤口液化概述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29" r="5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伤口液化是指伤口部位脂肪组织在受到外力或手术操作后发生软化、液化的现象。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伤口液化通常是由于手术过程中使用的电刀、激光等高温操作导致脂肪细胞受损，或是由于手术操作过程中对脂肪组织的挤压、撕裂等原因所致。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定义与成因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脂肪液化后，伤口局部容易感染，影响伤口的正常愈合过程。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影响愈合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85" r="1728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增加感染风险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708" b="7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延迟康复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脂肪液化后，细菌容易在液化组织中滋生，增加感染的风险。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脂肪液化可能导致伤口愈合时间延长，增加患者的康复时间和痛苦。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伤口液化的影响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97" r="151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在手术过程中，应尽量减少电刀的使用，避免长时间对脂肪组织进行高温作用。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控制电刀使用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手术操作过程中应轻柔操作，避免过度挤压脂肪组织，以减少脂肪细胞的损伤。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避免过度挤压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手术过程中应彻底止血，减少术后出血和血肿的发生，有助于预防脂肪液化。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彻底止血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术后应保持伤口清洁干燥，定期换药，观察伤口情况，及时发现并处理脂肪液化等并发症。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伤口液化的预防措施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伤口液化护理方法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定期清洁伤口，去除坏死组织，保持伤口干燥，避免感染。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083" r="12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333" b="14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根据医生建议，定期更换敷料，保持伤口新鲜。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密切观察伤口颜色、渗出液、气味等变化，及时发现异常情况。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29" b="290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29" b="290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引流护理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对于需要引流的患者，应保持引流管通畅，定期更换引流袋，观察引流液的颜色、性质和量。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评估患者的疼痛程度，采取适当的止痛措施，如药物治疗、物理治疗等。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根据患者营养状况，给予适当的营养支持，增强机体抵抗力。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对家庭成员进行伤口护理培训，使其了解正确的护理方法。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保持家庭环境清洁、卫生，避免伤口感染。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患者及家庭成员应定期监测伤口情况，记录伤口变化，及时发现异常情况并就医。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自我监测与记录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伤口液化护理查房流程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https://d.book118.com/188071116044006027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2024-09-05T03:18:54.806</cp:lastPrinted>
  <dcterms:created xsi:type="dcterms:W3CDTF">2024-09-04T19:18:54Z</dcterms:created>
  <dcterms:modified xsi:type="dcterms:W3CDTF">2024-09-04T19:18:56Z</dcterms:modified>
</cp:coreProperties>
</file>