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60711-8FC2-42C9-88CD-9567899AE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72789-FAB5-4438-B521-AACAFE93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C2ACF-BEB9-4C7E-AC83-AAC1419A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9C037-F9B3-44B0-8037-A0993D0C3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30BA9-3838-4ECA-886D-4AED22E9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CBE2A-6240-4930-8CE5-90634E20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4447D-82D8-4B99-B62F-B8F7F20D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E58BC-0CCF-4A82-8BF4-F96A7A268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C0190-E6E5-4E08-A955-042001B2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80535-26F0-4394-ACB2-3D2A63C3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72FA1-787A-4A53-81AE-0B312CD3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112603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自强的演讲稿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自强的定义和意义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如何实现自强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自强的案例分享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自强的重要性和价值观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我是XXX，一名来自XXX的自强不息的奋斗者。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姓名与身份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愿景与目标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在成长的道路上，我历经磨难，但始终坚信自己能够战胜困难，实现梦想。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我希望能通过我的故事和经验，激励更多的人勇敢地面对生活，追求自己的价值。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自强的力量——如何战胜困难，实现自我价值。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通过分享我的经历和感悟，帮助听众认识到自强的重要性，激发他们内在的潜能，勇敢追求自己的梦想。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当前社会竞争激烈，很多人面临着各种困难和挑战，需要自强的精神来支撑自己。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在我的成长过程中，我也曾遭遇过挫折和困境，但最终凭借自强的信念战胜了困难，实现了自己的梦想。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听众需求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我相信我的故事和经验能够引起听众的共鸣，帮助他们找到战胜困难的力量。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自强的定义和意义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自强意味着个体具有强烈的内在动力，能够主动追求目标和实现价值。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自我驱动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自强表现为个体在知识、技能、品质等方面不断学习和进步，提高自身素质。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自强意味着个体勇于挑战自我，不断突破自己的局限，实现更高的成就。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自我超越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自强的定义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自强是实现个人价值的基础，只有具备自强的品质，才能在生活和工作中不断进取，实现自己的梦想和目标。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自强能够培养个体的自信心，使个体在面对困难和挑战时更加坚定和自信。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自强要求个体独立思考、独立行动，从而培养个体的独立精神和自主能力。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培养独立精神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自强的意义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具备自强品质的个体能够在社会中发挥更大的作用，为社会的进步和发展做出更大的贡献。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自强能够促进个体的成长和发展，使个体在知识、技能、品质等方面不断提升，成为更优秀的人才。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引领风尚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自强是一种积极向上的品质和精神，能够引领社会风尚，推动社会形成良好的价值观和道德风尚。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208" b="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自强对个人和社会的影响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如何实现自强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要相信自己，勇于面对挑战，不要轻易放弃。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消除自卑心理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917" b="1291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了解自己的优点和不足，制定合理的目标，不断追求进步。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正确认识自己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经常给自己一些积极的暗示和鼓励，提高自己的自我价值感。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鼓励自己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树立自信心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抵制诱惑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在面对诱惑时，要学会抵制，保持清醒的头脑。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通过培养良好的习惯来增强自律精神，如按时起床、定期锻炼等。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在做事情时要坚持自己的原则和底线，不轻易妥协。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培养自律精神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https://d.book118.com/188071126037006024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2024-08-31T06:59:12.010</cp:lastPrinted>
  <dcterms:created xsi:type="dcterms:W3CDTF">2024-08-30T22:59:12Z</dcterms:created>
  <dcterms:modified xsi:type="dcterms:W3CDTF">2024-08-30T22:59:14Z</dcterms:modified>
</cp:coreProperties>
</file>