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AEB94-F936-45E2-9D0E-DB747D5F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938F5-EB53-496E-B30E-10A22838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2B862-2243-4726-815B-FC19F5BB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346DF-FB67-49CE-ACEF-DC2657A6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2808B-D0A8-4150-8051-07C4D5893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3C3CA-BB42-4577-B293-D6D6ACBE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801B1-4745-449C-B7C3-5561CB5F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8FE25-A8E3-48E2-B8BD-A3582EE5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D31DA-DBFB-4549-B746-03FAE6DD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1010A-BF7E-4884-8DEA-F82F5B38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043E4-C532-4D0D-B3C7-47EB0306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1141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离婚协议书中的财务披露要求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财务披露原则与目的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财务披露内容范围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财务披露流程与规范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监管措施与法律责任追究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其作用在于明确双方离婚后的权利义务，避免后续纠纷，保障各自的合法权益。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离婚协议书是夫妻双方自愿离婚并就财产分割、子女抚养等问题达成协议时，所签署的法律文书。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离婚协议书是办理离婚手续的必备文件之一，具有重要的法律效力。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离婚协议书的内容应当合法、合理且明确，否则可能导致协议无效或产生争议。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871" r="138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离婚协议书的法律依据主要包括《婚姻法》、《民法典》等相关法律法规。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68" r="175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94" r="164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离婚协议书中，双方应当明确各自的财产状况、债务情况、子女抚养责任等。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双方应当如实披露各自的财务信息，不得隐瞒或虚报财产、债务等情况。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离婚协议书中约定的权利义务具有法律约束力，双方应当严格遵守。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如一方违反协议约定，另一方有权依法追究其法律责任。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财务披露原则与目的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92" r="5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双方应提供真实、准确、完整的财务信息，确保披露内容的公平性。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披露过程应遵循公正原则，不偏袒任何一方，确保双方权益得到平等保护。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披露的财务信息应对双方公开，增加透明度，减少误解和纠纷。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公平、公正、公开原则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双方应如实披露各自的财务状况，包括资产、负债、收入和支出等，不得隐瞒或虚报。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披露内容应涵盖离婚前及离婚期间的所有财务交易和变动情况，防止欺诈行为。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如有发现隐瞒或欺诈行为，应追究相关法律责任，维护协议的合法性和有效性。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防止隐瞒和欺诈行为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819" b="258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保障双方合法权益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财务披露有助于双方了解彼此的财务状况，为协商离婚财产分割提供基础。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通过财务披露，可以确保双方在离婚过程中不会因财务问题而受到不公平待遇。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披露的财务信息还可作为离婚后执行财产分割协议的依据，保障双方权益得到落实。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财务披露内容范围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98" r="2319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包括夫妻共有的住房、商铺、土地等不动产，需详细列出每处房产的地址、购买时间、购买价格、贷款情况等信息。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包括夫妻共有的汽车、摩托车等交通工具，需列出车辆品牌、型号、购买时间、价格等信息。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包括夫妻共有的银行存款、股票、基金、债券等理财产品，需列出存款银行、账户余额、理财产品名称、份额等信息。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存款及理财产品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如珠宝首饰、艺术品、家具家电等，需列出具体物品名称、数量、价值等信息。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其他财产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夫妻共同财产明细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包括工资、奖金、津贴、补贴等个人收入，需列出具体收入来源及金额。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个人债务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继承及赠与财产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包括信用卡欠款、个人贷款等债务，需列出债务种类、债权人、欠款金额等信息。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如有继承或赠与的财产，需列出相关证明文件及财产价值。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个人财产及债务情况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需明确抚养费的支付方式，如定期转账、现金支付等。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抚养费支付方式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需列出每月或每年应支付的抚养费金额，以及具体支付时间。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抚养费金额及时间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需明确子女教育及医疗费用的承担方式，如由谁承担、如何分担等。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教育及医疗费用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子女抚养费用安排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如有需要赡养或扶养的亲属，需明确相关费用的承担方式及金额。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赡养费及扶养费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如聘请律师协助处理离婚事宜，需明确律师费用的承担方式及金额。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如有其他约定事项涉及费用支出，需在此处详细说明。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其他约定事项费用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其他相关费用说明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https://d.book118.com/188071141102006040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2024-09-19T04:12:30.061</cp:lastPrinted>
  <dcterms:created xsi:type="dcterms:W3CDTF">2024-09-18T20:12:30Z</dcterms:created>
  <dcterms:modified xsi:type="dcterms:W3CDTF">2024-09-18T20:12:32Z</dcterms:modified>
</cp:coreProperties>
</file>