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F81D6-9D26-4EA6-A50D-EC32AA08E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14279-94D4-47F2-9A70-3203A8C69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81954-E5F4-4F95-97D5-9BCFEA6AC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2D425-889F-4FA0-9D42-C91E64A06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C8ECC-6B12-4B0B-B3DD-6B3567978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5E5981-4804-4593-97BE-18F4F70B6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F115F0-3085-4A45-A650-2A2EC6114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3136E-ABA8-4BE8-AED3-231CA72A1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780CDD-EAD1-4DC7-8E10-4D2ACF3F0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ADAD2-2AE8-4038-976D-DBF6E87B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9CDA5-94B9-4E1F-A4EB-11350DE97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307607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机械设备安装施工基本知识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机械设备安装施工后期维护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72" r="32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55" r="314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机械设备安装施工是指将各类机械设备按照设计要求，安装在指定位置并调试至正常运行状态的过程。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根据机械设备的不同类型和安装要求，可分为通用设备安装、专用设备安装、电气设备安装等。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机械设备安装施工是确保设备正常运行、发挥效能的关键环节，对于保障生产安全、提高生产效率具有重要意义。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机械设备安装施工广泛应用于工业、农业、交通、能源等各个领域，如工厂生产线设备安装、农业机械设备安装、轨道交通设施安装等。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随着工业革命的推进和科技的不断发展，机械设备安装施工技术不断更新换代，从简单的手工操作到现代化的自动化安装，施工效率和质量不断提高。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未来机械设备安装施工将更加注重智能化、自动化技术的应用，如机器人安装、3D打印技术等，同时对于环保、节能等方面的要求也将越来越高。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机械设备安装前准备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了解设备性能与结构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掌握机械设备的额定功率、转速、工作效率等性能指标，确保设备能够满足生产需求。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设备结构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熟悉机械设备的整体结构、零部件组成以及各部件之间的连接关系，为设备安装做好准备。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认真阅读并理解设备安装施工图纸，包括设备布置图、基础图、电气接线图等。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收集并熟悉与设备安装相关的技术资料，如设备使用说明书、安装手册、检验报告等。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施工图纸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熟悉施工图纸及技术资料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制定施工方案和计划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根据设备性能和结构特点，制定合理的施工方案，明确施工流程、安装顺序和验收标准。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根据施工方案和现场实际情况，制定详细的施工计划，包括人员配备、时间安排、安全措施等。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根据施工图纸和技术要求，准备相应的施工材料，如钢材、水泥、润滑油等。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准备必要的施工工具和设备，如起重机、叉车、电焊机、切割机等，确保施工的顺利进行。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施工工具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准备施工材料和工具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机械设备安装施工流程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根据设备基础图纸进行基础施工，包括基础的开挖、浇筑、养护等。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基础施工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基础施工完成后，进行基础的验收，检查基础的尺寸、位置、标高等是否符合设计要求。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基础验收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基础施工与验收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设备就位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将设备吊装到基础上，并进行初步的定位和找平。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设备找正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使用测量工具对设备进行精确的找正，确保设备的安装位置和方向符合设计要求。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设备就位与找正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设备固定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使用地脚螺栓等设备将机械设备固定在基础上，防止设备在运行过程中发生移动或倾斜。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根据设备连接图纸，将设备的各个部件进行连接，包括管道、阀门、仪表等。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设备的固定与连接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管道连接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根据管道连接图纸，将设备与管道进行连接，确保管道的连接方式和密封性能符合设计要求。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管道试压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在管道连接完成后，进行管道的试压，检查管道的连接质量和密封性能是否合格。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管道连接与试压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https://d.book118.com/188073076072006032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2024-09-10T02:19:59.708</cp:lastPrinted>
  <dcterms:created xsi:type="dcterms:W3CDTF">2024-09-09T18:19:59Z</dcterms:created>
  <dcterms:modified xsi:type="dcterms:W3CDTF">2024-09-09T18:20:01Z</dcterms:modified>
</cp:coreProperties>
</file>