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B0B3144-EE2B-4E29-B3AB-AD3AD19D5AE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F87E33-8F24-4906-B0B1-4AA5A3254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FA3463-D221-43C4-867B-3DAB809ED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BF6776-FB95-44E1-9CF2-35C8640FF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8B6907-7D73-48AF-967C-919F0A09C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90530C-3D47-430E-B05A-882B89833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AC9830-9820-4AD4-AE6D-F4FE42E72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E1ABD9-7B34-4A33-A80B-AD5C820BF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01E873-2372-40BA-BCE0-123C3F42E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F2BD8D-0248-4C60-8641-3A75208C6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4167F4-F130-4087-B855-E9A6DA1BC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A662C2-51DA-4BC1-BCDC-5A8FA4CD6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72D8402-7DF9-4D93-AA36-74E1996D026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2C46797-C383-4E1B-8943-4078865ECC9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73131042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智慧城市的绿色建筑设计趋势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智慧城市的绿色建筑设计趋势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绿色建筑设计的理念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智慧城市的建设模式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绿色建筑设计的案例分析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智慧城市的可持续性发展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智慧城市的绿色建筑设计趋势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https://d.book118.com/188073131042006047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智慧城市的绿色建筑设计趋势</vt:lpstr>
      <vt:lpstr>目录</vt:lpstr>
      <vt:lpstr>第1章 智慧城市的绿色建筑设计趋势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2024-09-28T13:54:31.921</cp:lastPrinted>
  <dcterms:created xsi:type="dcterms:W3CDTF">2024-09-28T05:54:31Z</dcterms:created>
  <dcterms:modified xsi:type="dcterms:W3CDTF">2024-09-28T05:54:33Z</dcterms:modified>
</cp:coreProperties>
</file>