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AE1F4-9431-40C5-9954-B6DD0063A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E8699-5CEB-4537-97BD-610C9625E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60A66-0FED-417D-86AE-DCE5D9EE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2DAA6-2284-4FA1-A54A-7096B8830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F32F5-4774-477D-B711-DA14E5F0D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3B4D9-7B7A-45A9-8F98-420DC0F4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4FED8-4CA7-4EA2-839D-FBC2DE05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D0773-5DA6-41E3-86D7-B40A5C4D6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A3877-5797-4047-AEE8-A8472EC45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A4ABF-C1BB-4E2B-BBFE-61CCC5EB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6B48B-D7BC-4093-93D1-885F39158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401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胰腺疾病术后护理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胰腺疾病术后护理概述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康复与心理护理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出院后护理与随访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术后护理有助于减轻手术创伤引起的疼痛和不适，促进术后恢复。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32" r="1323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术后护理可以及时发现并处理并发症，降低并发症的发生率。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通过术后护理，患者可以更快地恢复正常生活和工作，提高生活质量。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促进术后恢复，预防并发症，提高生活质量。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科学、规范、个体化、全面。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充足营养摄入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827" b="168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根据手术类型和医生建议，逐步从流质食物过渡到半流质食物，再逐渐恢复正常饮食。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避免食用辛辣、油腻、坚硬、刺激性食物，以免加重胰腺负担。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注意食物的新鲜和卫生，避免食物中毒和感染。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保证食物的多样性和营养均衡，以满足术后恢复的营养需求。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按照医生建议定期更换敷料，保持伤口清洁干燥。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观察伤口是否有红肿、渗出、异味等异常情况，及时向医生汇报。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避免用手触摸伤口，以防感染。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根据医生建议使用抗生素，预防感染。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定期换药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注意伤口变化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避免触碰伤口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根据疼痛程度，遵医嘱使用止痛药，缓解术后疼痛。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合理使用止痛药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采用分散注意力、放松技巧、温水浸泡等方法缓解疼痛。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定期评估疼痛程度，记录疼痛变化情况，以便及时调整治疗方案。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疼痛评估与记录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避免自行购买和使用止痛药，以免产生药物不良反应和依赖性。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避免自行购药止痛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在医生允许的范围内，逐步增加活动量，促进术后恢复。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避免剧烈运动和重体力劳动，以免影响伤口愈合和身体恢复。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保证充足的睡眠和休息时间，有助于身体康复。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保持良好的作息时间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根据自身情况和医生建议，合理安排活动与休息时间，避免过度疲劳。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根据情况调整活动与休息安排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https://d.book118.com/188074017052006044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2024-09-24T11:35:43.422</cp:lastPrinted>
  <dcterms:created xsi:type="dcterms:W3CDTF">2024-09-24T03:35:43Z</dcterms:created>
  <dcterms:modified xsi:type="dcterms:W3CDTF">2024-09-24T03:35:45Z</dcterms:modified>
</cp:coreProperties>
</file>