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39A92-0AED-4B80-A3A8-A50E91F6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7415E-8C4E-4A7F-B273-2FE075C3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B64FB-EDD6-4216-94CD-B9057666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9A5D1-C8C0-40D6-A6B5-09B3554D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A5616-9D48-4FA0-BF5F-DEEDB83C8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EFBD2-8E4C-4A64-9A6A-026FAF32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BA5A9-44E0-4B9F-8D2D-99AF086C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9CF77-FCD3-4BF5-8198-34480285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727A7-D638-47D9-9065-F6199034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23E37-89E4-48E7-BF7A-811FAAE2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DF4A8-E982-4EB4-AB73-45D73839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4045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高中家长心理健康讲座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高中家长心理健康现状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保持心理健康的方法和技巧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促进家庭与学校的合作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通过讲座，加强家长与学校的沟通与合作，共同关注孩子的心理健康，为孩子创造一个良好的成长环境。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提高家长对心理健康的重视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通过讲座，让家长了解心理健康对孩子成长的重要性，增强家长对心理健康问题的关注和重视。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帮助家长应对孩子高中阶段的挑战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高中阶段是孩子成长的关键期，面临学业压力、人际关系等多方面的挑战，家长需要掌握相应的心理知识和应对策略。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生理发育的关键期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高中阶段是孩子生理发育的关键时期，身体和心理都会发生较大的变化，需要家长关注孩子的身心发展。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学业发展的转折点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高中阶段是孩子学业发展的关键期，面临着高考和未来职业规划的压力，需要家长引导孩子树立正确的学习观念和目标。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人际关系和情感发展的转折点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高中阶段是孩子人际关系和情感发展的重要时期，面临着与同龄人的交往和情感问题，需要家长关注孩子的情感需求和社交能力。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高中阶段的重要性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高中家长心理健康现状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由于对孩子的学业压力、未来规划等问题的担忧，许多高中家长容易产生焦虑情绪。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面对孩子青春期叛逆、沟通困难等问题，部分家长可能会出现情绪低落、失去兴趣等症状。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为了确保孩子有一个良好的成长环境，一些家长可能会过度追求完美，导致自己承受巨大的压力。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由于担心孩子的各种问题，许多家长在晚上难以入睡，长期下来可能导致失眠。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失眠症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家长对孩子有过高的期望，当孩子未能达到这些期望时，家长可能会感到失望和无助。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期望与现实的落差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随着孩子进入青春期，他们可能更加独立和叛逆，导致家长与孩子之间的沟通减少，这增加了家长的心理压力。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一些家长可能面临工作、家庭等多重压力，这些压力可能会对他们的心理健康产生负面影响。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生活压力与经济困难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许多家长在面对心理问题时，由于缺乏社会支持或对心理健康的认识不足，未能及时寻求帮助。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缺乏支持与帮助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心理问题产生的原因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心理问题对家庭和孩子的影响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家庭氛围紧张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家长的焦虑、抑郁等情绪可能会影响到整个家庭的气氛，导致家庭关系紧张。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影响孩子的社交能力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家庭氛围的不和谐还可能影响到孩子的社交能力，使他们难以建立健康的人际关系。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孩子成长受阻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家庭环境的不和谐可能会影响到孩子的心理健康和学业发展。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增加孩子未来心理问题的风险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如果孩子长期生活在有心理问题的家庭环境中，他们未来出现心理问题的风险可能会增加。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保持心理健康的方法和技巧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https://d.book118.com/188074045073006041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2024-09-20T09:11:59.082</cp:lastPrinted>
  <dcterms:created xsi:type="dcterms:W3CDTF">2024-09-20T01:11:59Z</dcterms:created>
  <dcterms:modified xsi:type="dcterms:W3CDTF">2024-09-20T01:12:01Z</dcterms:modified>
</cp:coreProperties>
</file>