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F8D40A-417E-489F-82FB-1C8B526F1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C7C2B-FB5A-4FD3-B4C3-ACC09C760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428833-0783-46DE-BE8D-4AA721C95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726142-0C25-4670-B7B8-1E23BC2B87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B5504A-7753-4810-B8F6-A38FF2A003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88F1BB-7C41-43A1-8072-8306D98B76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5F843A-24FC-4F91-BC88-40F1D14984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C5D73-17F9-4CDD-908B-06EE38F83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D57F53-C8E1-42F0-9D04-516480033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CFB8B-E7FF-4549-9C2F-313A0A217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A8722-B404-4FE7-9C7C-2C1C30136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74050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爱眼预防近视</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近视的危害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近视的原因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爱眼护眼的方法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预防近视的措施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爱眼护眼的误区</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近视的危害</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影响学习和工作</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近视度数过深可能会引发头痛、眼睛疲劳等症状，进一步影响学习和工作状态。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近视会影响视觉清晰度，导致学生和工作者难以看清黑板、电脑屏幕等，影响学习和工作效率。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增加眼睛疾病风险</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高度近视容易引发多种眼部并发症，如视网膜脱离、黄斑病变等，严重威胁视力健康。</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近视患者发生白内障、青光眼等眼疾的风险也相对较高。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近视会影响日常生活中的许多活动，如驾驶、运动等，增加安全风险。</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近视还会影响外貌，如眼镜、隐形眼镜等矫正工具可能给生活带来不便。</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对生活的影响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近视的原因</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65" b="31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不良的用眼习惯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长时间近距离看东西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长时间盯着电脑、手机屏幕或书本，容易导致眼睛疲劳，进而引发近视。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错误的阅读姿势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如趴着、躺着、歪头等不良姿势，会增加眼睛的负担，导致视力下降。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光线不足或过强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光线过弱或过强都会对眼睛造成不良影响，导致视力下降。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电子产品的普及使得人们长时间盯着屏幕，容易引发眼睛疲劳和干涩，进而导致近视。</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蓝光辐射：电子屏幕释放的蓝光对人体有害，长时间接触可能对眼睛造成伤害，导致视力下降。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长时间使用电子产品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缺乏户外活动和运动，长时间待在室内，容易导致眼睛疲劳和近视。</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阳光的照射可以促进人体分泌多巴胺等物质，有助于抑制眼轴增长，预防近视。</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687" r="24687"/>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缺乏户外活动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近视具有一定的遗传倾向，如果家族中有近视史，后代近视的风险可能会增加。</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但遗传因素并不是唯一的影响因素，不良的用眼习惯、长时间使用电子产品和缺乏户外活动等环境因素也会导致近视的发生。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爱眼护眼的方法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长时间的连续用眼会导致眼睛疲劳，容易引发近视。建议每隔一段时间进行适当的休息，如闭眼、远眺等，有助于缓解眼部疲劳。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合理安排学习、工作与休息时间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减少使用电脑、手机等电子设备的时间，特别是在晚上和暗光环境下，以减轻眼睛的负担。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限制电子屏幕使用时间</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控制用眼时间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https://d.book118.com/188074050022006030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2024-09-06T08:38:20.584</cp:lastPrinted>
  <dcterms:created xsi:type="dcterms:W3CDTF">2024-09-06T00:38:20Z</dcterms:created>
  <dcterms:modified xsi:type="dcterms:W3CDTF">2024-09-06T00:38:22Z</dcterms:modified>
</cp:coreProperties>
</file>