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C3B16B-7682-4D9D-814D-EC731332F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1D4ACD-317B-4EFC-B913-0F68739A8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2969EF-03D4-445B-946C-89EE18C15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8DB3C4-FB27-47F7-9519-06FD00DE8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9D3E4D-86FA-407D-A8F7-5911C305B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7A1A7B-CD18-45E3-82D6-2A800982F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639781-E53F-4097-B550-6B9B472FF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F0887C-D8AD-4109-9E85-FB2169E20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F78C7F-DE0A-478C-B6BF-F68A33F37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DEE5A7-1374-4F0D-B35D-1B502B673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2EEEA9-5CE1-4DFC-8BC3-6775735E4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7500304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音响行业工作总结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产品研发与创新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生产制造与供应链管理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市场营销与品牌建设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团队协作与企业文化建设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音响行业市场规模不断扩大，消费者需求多样化，行业产值和销售额持续增长。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9167" r="29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产品种类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0" b="166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音响产品种类繁多，包括家用音响、专业音响、汽车音响等，各类产品市场份额不同。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随着科技的发展，音响行业不断推陈出新，数字化、网络化、智能化成为行业发展的重要趋势。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音响行业现状及特点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消费者对音响产品的需求呈现个性化、高品质化趋势，对音质、外观、功能等方面有更高要求。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行业应用需求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音响产品在演出、会议、家庭娱乐等领域应用广泛，不同领域对音响产品的需求特点不同。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新兴市场需求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随着全球经济的发展和人们生活水平的提高，新兴市场如东南亚、非洲等地区对音响产品的需求不断增长。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705128" y="1258733"/>
            <a:ext cx="5140490" cy="5140491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音响行业品牌众多，国际知名品牌如JBL、BOSE、SONY等占据高端市场，国内品牌如漫步者、惠威等在中低端市场具有竞争力。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品牌竞争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音响行业技术更新换代速度加快，企业需不断投入研发，提高自主创新能力，才能在竞争中立于不败之地。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技术创新竞争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随着智能化、物联网等技术的发展，音响行业与其他行业的跨界融合成为新的发展趋势，如智能家居、智能车载音响等领域的发展为音响行业带来新的机遇。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产品研发与创新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家庭音响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专业音响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便携音响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汽车音响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音响产品种类及特点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9907" r="990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7" r="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专注于家庭娱乐，提供高质量的音效体验，设计注重外观和家居融合。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用于演出、会议等场合，强调高保真音效和强大的功率输出。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小巧轻便，便于携带，适用于户外和旅行等场景。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专为汽车内部环境设计，提供优质的音效和驾驶体验。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市场调研、需求分析、概念设计、详细设计、原型制作、测试与验证、产品发布。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研发流程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组建跨部门的研发团队，包括电子工程师、声学工程师、结构工程师、项目经理等，确保产品的全面性和专业性。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建立高效的协作机制和沟通渠道，确保团队成员之间的紧密合作和信息共享。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协作与沟通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研发流程与团队建设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采用先进的数字信号处理技术、无线传输技术、智能语音控制技术等，提升音响产品的性能和用户体验。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定期推出具有创新性和市场竞争力的新产品，满足不同客户的需求。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新产品发布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音响产品广泛应用于家庭、演出、会议、户外、汽车等领域，为人们的生活和工作带来丰富的音效体验。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市场应用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随着科技的不断发展，音响行业将继续创新，推出更加智能化、个性化的产品，满足市场的多样化需求。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展望未来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创新成果展示及市场应用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生产制造与供应链管理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通过引入先进的生产技术和设备，改进音响产品的生产工艺流程，提高生产效率和产品质量。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工艺流程优化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采用自动化生产线和机器人技术，减少人工干预，降低生产成本，提高生产一致性和稳定性。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制造过程自动化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运用精益生产理念和方法，消除浪费，持续改进生产流程，实现高效、灵活的生产模式。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精益生产实施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生产制造过程及工艺改进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通过合理的库存规划和控制，降低库存成本，提高库存周转率，确保生产所需物料的及时供应。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供应商选择与管理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建立严格的供应商评估和选择机制，确保供应商的质量和交货期符合公司要求，降低供应链风险。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物流运输改进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优化物流运输方式和路线，提高运输效率，降低运输成本，确保产品按时交付给客户。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供应链整合与优化策略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https://d.book118.com/188075003043006027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2024-09-05T02:34:41.497</cp:lastPrinted>
  <dcterms:created xsi:type="dcterms:W3CDTF">2024-09-04T18:34:41Z</dcterms:created>
  <dcterms:modified xsi:type="dcterms:W3CDTF">2024-09-04T18:34:43Z</dcterms:modified>
</cp:coreProperties>
</file>