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60A30-7D1F-4A34-B662-9DC0E1316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86289-0056-48A7-9DDC-150EAE37C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A5F6-1035-4700-BD71-67237B8F8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C2C2A-3E61-4AB3-B596-EA066C52B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413B5-9FDF-403F-A813-7B3C741A1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C76342-7FA8-488F-A62E-0F0DF3637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722EAB-8E7B-45FA-8F12-929EF7CCA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9104D-5B19-4465-B598-784CAF431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C3621-E421-4915-9DBC-CABEB1273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8AE63-66A5-47D7-B50C-009CC1CE8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CE8C7-E330-4263-8CBC-66128D5EA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5012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急性胆囊炎典型病例分享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急性胆囊炎的定义和分类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急性胆囊炎是一种常见的胆道系统疾病，通常由胆囊内结石阻塞胆囊管引起。根据病因，急性胆囊炎可分为急性结石性胆囊炎和急性非结石性胆囊炎。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急性胆囊炎的发病机制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急性胆囊炎的发病机制主要与胆囊内结石阻塞胆囊管有关。当结石阻塞胆囊管时，胆汁无法正常排出，导致胆囊内压力升高，引起胆囊壁炎症反应。此外，细菌感染也是急性胆囊炎发病的重要因素。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急性胆囊炎的流行病学特点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急性胆囊炎在成年人中较为常见，女性发病率略高于男性。肥胖、长期高脂饮食、糖尿病等是急性胆囊炎的高危因素。此外，急性胆囊炎的发病率与地区、民族、社会经济发展水平等因素有关。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右上腹阵发性绞痛，放射至右肩、肩胛和背部。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常发生于腹痛后，有时可伴有腹胀。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可有轻度至中度发热，严重感染时可有寒战、高热。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部分病人可出现黄疸，但多为轻度。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胆囊区有明显的压痛，Murphy征阳性。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右上腹腹膜刺激征阳性，提示炎症已波及壁腹膜。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炎症累及壁腹膜时，可出现腹肌紧张。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少数病人可触及肿大的胆囊。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右上腹压痛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反跳痛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肌紧张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腹部包块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11" b="1101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急性胆囊炎可引起胆囊穿孔，导致胆汁性腹膜炎。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胆囊穿孔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由于结石或炎症刺激，可引起胆源性胰腺炎。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胆源性胰腺炎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由于胆囊管与胆总管并行，炎症或结石压迫胆总管，引起梗阻性黄疸和胆管炎。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Mirizzi综合征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胆囊周围炎性渗出，可形成脓肿。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胆囊周围脓肿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急性胆囊炎诊断与鉴别诊断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患者常有胆囊结石、胆囊炎或胆道手术史。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右上腹疼痛，可放射至肩背部，伴有恶心、呕吐、发热等症状。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右上腹压痛、反跳痛，Murphy征阳性。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白细胞计数升高，中性粒细胞比例增加，血清胆红素和转氨酶可能升高。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295" r="2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急性胰腺炎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患者常有暴饮暴食或胆道疾病史，疼痛位于左上腹，可伴有恶心、呕吐、发热等症状。实验室检查可见血尿淀粉酶升高。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急性阑尾炎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患者常有转移性右下腹疼痛，伴有恶心、呕吐、发热等症状。体格检查可见右下腹固定压痛点。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胃十二指肠溃疡穿孔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患者常有溃疡病史，疼痛突然发作，呈刀割样剧痛，迅速波及全腹，体格检查可见腹膜刺激征阳性。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https://d.book118.com/188075012140006024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2024-09-01T08:07:50.922</cp:lastPrinted>
  <dcterms:created xsi:type="dcterms:W3CDTF">2024-09-01T00:07:50Z</dcterms:created>
  <dcterms:modified xsi:type="dcterms:W3CDTF">2024-09-01T00:07:53Z</dcterms:modified>
</cp:coreProperties>
</file>