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C491FC-2193-40A3-9A63-D81659112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6823CA-0E9F-4BB3-8DE9-22587AC19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84F14D-8831-4088-972F-0FFEB051D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5F7D29-0DBD-4F0C-AC56-05F7DAE76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D14188-DC53-4B68-9A99-405A8CC3D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022843-5785-4A6F-9B15-8B21B67A0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76DA2F-FE4F-43C4-B315-521504277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6A59C8-E2DB-4BF1-AD38-E901A504AF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EB839A-5CA4-4570-BC38-39286C00B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312940-E8CC-4DCE-A2B6-6EC9744A3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B8D1DD-EBF3-46C1-90E1-C54EFA61B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07501401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海扶刀治疗妇科疾病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海扶刀技术概述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海扶刀在妇科疾病治疗中的应用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海扶刀治疗妇科疾病的优势与局限性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海扶刀治疗妇科疾病的案例分析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海扶刀治疗妇科疾病的护理与康复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海扶刀治疗妇科疾病的伦理和社会影响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海扶刀技术概述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海扶刀利用超声波的聚焦原理，将低能量超声波聚焦于病变组织，通过热能效应使病变组织凝固、坏死，最终被机体吸收。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聚焦超声原理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海扶刀治疗过程中不需进行组织切除，避免了手术创伤和术后恢复时间。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非侵入性治疗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技术原理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海扶刀能够精确地聚焦于病变组织，避免对周围正常组织的损伤。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精确治疗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海扶刀治疗过程中无辐射、无创伤，对机体免疫功能无影响，安全性较高。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由于海扶刀治疗不需手术切除，减少了术后恢复时间和并发症的发生。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恢复时间短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海扶刀技术起源于20世纪90年代，最初用于治疗良性和恶性肿瘤。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应用于妇科疾病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国内外应用情况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随着技术的不断发展和完善，海扶刀逐渐应用于妇科疾病的治疗，如子宫肌瘤、子宫腺肌病等。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目前，海扶刀已在国内外广泛应用于妇科疾病的治疗，并取得了良好的临床效果。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海扶刀在妇科疾病治疗中的应用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子宫肌瘤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子宫肌瘤是女性常见的良性肿瘤，海扶刀治疗通过聚焦超声波的方式，将能量聚集在子宫肌瘤上，使肌瘤组织凝固坏死，达到治疗目的。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海扶刀治疗子宫肌瘤具有无创、无痛、恢复快等优点，同时保留子宫的完整性，不影响生育功能。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910" r="3691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910" r="36910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6910" r="3691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子宫内膜异位症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海扶刀治疗子宫内膜异位症具有非侵入性、无激素治疗副作用等优势，同时能够改善生育功能。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子宫内膜异位症是指子宫内膜组织在子宫以外的部位生长，海扶刀治疗通过聚焦超声波对异位内膜进行破坏，缓解疼痛等症状。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宫颈糜烂是一种常见的慢性宫颈炎症，海扶刀治疗通过聚焦超声波对糜烂组织进行凝固和坏死，促进组织再生修复。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海扶刀治疗宫颈糜烂具有操作简便、恢复快、并发症少等优点，同时能够降低宫颈癌的发病风险。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宫颈糜烂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卵巢囊肿是女性常见的卵巢良性肿瘤，海扶刀治疗通过聚焦超声波对囊肿进行凝固和消融，达到治疗目的。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海扶刀治疗卵巢囊肿具有无创、无痛、恢复快等优点，同时能够保护卵巢功能。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卵巢囊肿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海扶刀在妇科疾病治疗中还可应用于外阴白色病变、阴道壁膨出、输卵管积水等多种疾病的治疗。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海扶刀治疗妇科疾病具有非侵入性、无激素治疗副作用、恢复快等优势，为患者提供了一种新的治疗选择。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其他妇科疾病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海扶刀治疗妇科疾病的优势与局限性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优势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54979" y="1014104"/>
            <a:ext cx="3394996" cy="490334"/>
            <a:chOff x="1354979" y="1014104"/>
            <a:chExt cx="3394996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1354979" y="1014104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非侵入性治疗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63704" y="1448856"/>
            <a:ext cx="3286271" cy="1654845"/>
            <a:chOff x="1463704" y="1448856"/>
            <a:chExt cx="3286271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463704" y="1448856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海扶刀治疗是一种非侵入性的治疗方法，通过体外聚焦超声波消除子宫肌瘤、子宫腺肌症等妇科疾病，避免了手术和传统治疗的创伤。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54979" y="3648265"/>
            <a:ext cx="3394996" cy="490334"/>
            <a:chOff x="1354979" y="3648265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354979" y="364826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恢复期短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63704" y="4083018"/>
            <a:ext cx="3286271" cy="1654845"/>
            <a:chOff x="1463704" y="4083018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463704" y="4083018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由于海扶刀治疗是一种非手术疗法，患者术后恢复较快，治疗过程中不需要住院，治疗后可以迅速恢复正常生活和工作。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442035" y="1993420"/>
            <a:ext cx="3394996" cy="490334"/>
            <a:chOff x="7442035" y="1993420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442035" y="199342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精确度高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550760" y="2428173"/>
            <a:ext cx="3286271" cy="1654845"/>
            <a:chOff x="7550760" y="2428173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550760" y="2428173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海扶刀治疗采用高精度超声波定位，能够准确地将能量聚焦于病灶，减少对周围组织的损伤。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496398" y="4406909"/>
            <a:ext cx="3394996" cy="490334"/>
            <a:chOff x="7496398" y="4406909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496398" y="440690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并发症少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605123" y="4841661"/>
            <a:ext cx="3286271" cy="1654845"/>
            <a:chOff x="7605123" y="4841661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605123" y="4841661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海扶刀治疗并发症相对较少，常见的并发症包括皮肤轻度烧伤、皮下水肿等，但大多数并发症轻微且短暂。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疗效评估困难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由于海扶刀治疗是一种非手术疗法，疗效评估较为困难，需要采用多种影像学检查和临床指标综合评估治疗效果。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适用范围有限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海扶刀治疗并非适用于所有妇科疾病，主要适用于子宫肌瘤、子宫腺肌症等良性肿瘤的治疗。对于恶性肿瘤，海扶刀治疗可能无法达到根治效果。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治疗周期较长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海扶刀治疗需要多次治疗才能达到最佳效果，治疗周期较长，需要患者保持耐心。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设备成本高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海扶刀治疗需要高精度的超声波设备和专业的操作人员，因此设备和人力成本较高，导致治疗费用相对较高。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局限性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https://d.book118.com/188075014016006025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2024-09-01T14:06:31.973</cp:lastPrinted>
  <dcterms:created xsi:type="dcterms:W3CDTF">2024-09-01T06:06:31Z</dcterms:created>
  <dcterms:modified xsi:type="dcterms:W3CDTF">2024-09-01T06:06:34Z</dcterms:modified>
</cp:coreProperties>
</file>