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6CB95-87B6-4248-9418-62F72ECF6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785B0-9E79-4831-ADF2-6E7E37E56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B4DBC-51A7-4A3B-B1FC-7F9988539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991CD-6F51-4DD2-99BD-7B2D50D30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BDA28-6DDC-4E8E-B0A3-0A39B2CF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D8C7C-8605-4B3B-903A-33261BF4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7E7F6-D676-4564-AD53-2A3E0B82A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4C2B1-069A-4CC6-A6CA-790943A89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F635D-566C-4C1C-969E-463D472C2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97A25-37FC-4661-B6EF-C54BF5133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2A3A4-4149-47A7-A40F-91CFBD33D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652" r:id="rId2"/>
    <p:sldLayoutId id="2147497653" r:id="rId3"/>
    <p:sldLayoutId id="2147497654" r:id="rId4"/>
    <p:sldLayoutId id="2147497655" r:id="rId5"/>
    <p:sldLayoutId id="2147497656" r:id="rId6"/>
    <p:sldLayoutId id="2147497657" r:id="rId7"/>
    <p:sldLayoutId id="2147497658" r:id="rId8"/>
    <p:sldLayoutId id="2147497659" r:id="rId9"/>
    <p:sldLayoutId id="2147497660" r:id="rId10"/>
    <p:sldLayoutId id="21474976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6116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慢性阻塞性肺疾病中医分级诊疗指南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慢性阻塞性肺疾病中医诊疗指南总则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慢性阻塞性肺疾病中医分级诊疗指南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慢性阻塞性肺疾病中医康复指南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慢性阻塞性肺疾病中医预防指南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7407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慢性阻塞性肺疾病中医诊疗指南总则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诊疗原则</a:t>
            </a:r>
            <a:endParaRPr lang="zh-CN" altLang="en-US"/>
          </a:p>
        </p:txBody>
      </p:sp>
      <p:sp>
        <p:nvSpPr>
          <p:cNvPr id="10489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整体观念：注重整体，辨证论治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辨证施治：根据患者病情，制定个性化治疗方案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综合治疗：结合中药、针灸、推拿等多种治疗方法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预防为主：注重预防，减少疾病复发和加重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诊疗流程</a:t>
            </a:r>
            <a:endParaRPr lang="zh-CN" altLang="en-US"/>
          </a:p>
        </p:txBody>
      </p:sp>
      <p:sp>
        <p:nvSpPr>
          <p:cNvPr id="104903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诊断：根据患者症状、体征、实验室检查等综合判断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分级：根据病情严重程度进行分级，分为轻、中、重三级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4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治疗：根据分级结果选择相应的治疗方案，包括中药、针灸、推拿等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随访：定期对患者进行随访，评估治疗效果，调整治疗方案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诊疗标准</a:t>
            </a:r>
            <a:endParaRPr lang="zh-CN" altLang="en-US"/>
          </a:p>
        </p:txBody>
      </p:sp>
      <p:sp>
        <p:nvSpPr>
          <p:cNvPr id="10490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治疗方法：包括中药、针灸、推拿、拔罐等中医疗法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诊断标准：根据临床表现、实验室检查和影像学检查结果进行诊断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治疗原则：以整体观念为指导，注重辨证论治，采用个体化治疗方案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疗效评估：根据症状、体征、实验室检查和影像学检查结果进行评估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10491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注重预防和调养，预防疾病复发，调养身体，增强体质。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遵循中医辨证论治原则，根据患者病情进行个体化治疗。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注重整体观念，注重脏腑、气血、阴阳的平衡。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注重药物的合理使用，避免滥用药物，防止药物不良反应。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7407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慢性阻塞性肺疾病中医分级诊疗指南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轻度慢性阻塞性肺疾病中医诊疗指南</a:t>
            </a:r>
            <a:endParaRPr lang="zh-CN" altLang="en-US"/>
          </a:p>
        </p:txBody>
      </p:sp>
      <p:sp>
        <p:nvSpPr>
          <p:cNvPr id="104928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治疗原则：扶正祛邪，标本兼治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诊断标准：咳嗽、痰多、气喘等症状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治疗方法：中药内服、针灸、推拿等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生活方式调整：戒烟、避免接触刺激性气体、保持良好的饮食习惯等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中度慢性阻塞性肺疾病中医诊疗指南</a:t>
            </a:r>
            <a:endParaRPr lang="zh-CN" altLang="en-US"/>
          </a:p>
        </p:txBody>
      </p:sp>
      <p:sp>
        <p:nvSpPr>
          <p:cNvPr id="1049336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诊断标准：符合慢性阻塞性肺疾病诊断标准，且病情较轻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治疗原则：以扶正祛邪、活血化瘀、化痰止咳为主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治疗方法：中药内服、针灸、推拿、拔罐等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饮食调理：清淡饮食，避免辛辣刺激食物，适当补充营养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康复锻炼：适当进行有氧运动，如散步、慢跑等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心理调适：保持乐观心态，避免焦虑、抑郁等不良情绪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重度慢性阻塞性肺疾病中医诊疗指南</a:t>
            </a:r>
            <a:endParaRPr lang="zh-CN" altLang="en-US"/>
          </a:p>
        </p:txBody>
      </p:sp>
      <p:sp>
        <p:nvSpPr>
          <p:cNvPr id="104940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治疗方法：中药内服、针灸、推拿、拔罐等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饮食调理：清淡饮食，避免辛辣刺激食物，适当补充营养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诊断标准：符合慢性阻塞性肺疾病诊断标准，且病情严重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治疗原则：以扶正祛邪、活血化瘀、化痰止咳为主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https://d.book118.com/188076116054006045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慢性阻塞性肺疾病中医分级诊疗指南</vt:lpstr>
      <vt:lpstr>目录</vt:lpstr>
      <vt:lpstr>单击添加章节标题</vt:lpstr>
      <vt:lpstr>慢性阻塞性肺疾病中医诊疗指南总则</vt:lpstr>
      <vt:lpstr>诊疗原则</vt:lpstr>
      <vt:lpstr>诊疗流程</vt:lpstr>
      <vt:lpstr>诊疗标准</vt:lpstr>
      <vt:lpstr>注意事项</vt:lpstr>
      <vt:lpstr>慢性阻塞性肺疾病中医分级诊疗指南</vt:lpstr>
      <vt:lpstr>轻度慢性阻塞性肺疾病中医诊疗指南</vt:lpstr>
      <vt:lpstr>中度慢性阻塞性肺疾病中医诊疗指南</vt:lpstr>
      <vt:lpstr>重度慢性阻塞性肺疾病中医诊疗指南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2024-09-25T21:43:16.878</cp:lastPrinted>
  <dcterms:created xsi:type="dcterms:W3CDTF">2024-09-25T13:43:16Z</dcterms:created>
  <dcterms:modified xsi:type="dcterms:W3CDTF">2024-09-25T13:43:18Z</dcterms:modified>
</cp:coreProperties>
</file>