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87AF2-BEEC-43AB-BA84-0DE0B3F8F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8F4A4-8677-46A0-A659-7F27B4156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AD00A-41D8-43A8-8417-6ABD214CE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05741-ABFF-462B-BF5E-F19B9D6DD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CA4129-E0FF-4A9A-B536-1851B91EA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E94E7-D7A1-4957-B6F8-B4506EC9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08C1D-D9B0-4AD6-ABC1-F3D583BB8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24856-8F03-440D-B3EA-910B5580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D73B0-9CFA-468B-8C0B-359A5478F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B9F06-063F-406F-8A67-78DC7ADA5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E24B2-17FE-46F5-BA77-78001291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612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不在车内油漆指甲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车内环境对油漆指甲的影响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油漆指甲的危害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正确的油漆指甲方式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如何在车内避免油漆指甲的危害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阐述在车内油漆指甲可能带来的安全隐患，提醒人们注意个人行为对驾驶安全的影响。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推广安全、文明的驾驶习惯，减少因个人行为导致的交通事故。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倡导文明驾驶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分析在车内油漆指甲可能产生的危害，如分散驾驶员注意力、污染车内环境等。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油漆指甲的危害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相关法规和规定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介绍与驾驶安全相关的法规和规定，强调在车内油漆指甲可能违反交通法规。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提出针对在车内油漆指甲的安全驾驶建议，如合理安排时间、选择安全地点进行个人护理等。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车内环境对油漆指甲的影响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在车内这个相对封闭的空间里，空气流通性较差，油漆指甲时产生的有害气体和微粒容易积聚，对人体健康造成危害。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长时间在空气不流通的车内呆着，会让人感到头晕、嗓子痒、眼睛疲劳等症状，影响驾驶安全。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空气流通性差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呼吸不畅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空气不流通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车内温度随着外界气温和阳光照射而波动，这种温度变化会影响油漆的干燥速度和效果，容易出现龟裂、脱落等问题。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热胀冷缩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温度波动还会使得指甲油热胀冷缩，导致指甲油与甲面的贴合度降低，使指甲油更容易剥落。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温度波动大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湿度过高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在潮湿的环境下，指甲油的干燥速度会变慢，而且容易出现起泡、变色等问题。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湿度过低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过于干燥的环境会使得指甲油过快干燥，容易出现裂纹和脱落现象。同时，干燥的环境还容易让手部肌肤变得干燥粗糙。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湿度不适宜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油漆指甲的危害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指甲变薄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油漆中的化学物质会腐蚀指甲，使其变得越来越薄，容易断裂。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指甲变色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油漆中的色素会渗入指甲，导致指甲变色，影响美观。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指甲变形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长期涂抹油漆会使指甲变得不平整，出现凹凸不平的现象。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对指甲的伤害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208" b="12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生殖系统危害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长期接触油漆可能对男性和女性的生殖系统造成损害，影响生育能力。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油漆中的挥发性有机化合物（VOCs）会刺激呼吸道，引起咳嗽、呼吸困难等症状。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油漆中的某些化学物质会干扰神经系统的正常功能，导致头痛、头晕、失眠等问题。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油漆中的VOCs会挥发到空气中，造成室内空气污染，对人体健康和环境造成危害。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清洗油漆刷等工具时，油漆残渣会随水流进入下水道，对水环境造成污染。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废弃的油漆桶等垃圾如果被随意丢弃，会对土壤造成污染，影响植物生长和土壤质量。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对环境的污染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https://d.book118.com/188076126035006025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2024-09-01T19:36:27.308</cp:lastPrinted>
  <dcterms:created xsi:type="dcterms:W3CDTF">2024-09-01T11:36:27Z</dcterms:created>
  <dcterms:modified xsi:type="dcterms:W3CDTF">2024-09-01T11:36:29Z</dcterms:modified>
</cp:coreProperties>
</file>