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8BFCA7-BF5C-4DEC-BCDE-67BECB3967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7D9395-DFC9-4795-B3EC-FF2A9D0DFA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5E3C78-6363-4615-A2B6-CAA170D36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2F710B-373B-4BCA-93CD-F8A38B7F4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6A6139-877B-4CD7-AA81-72011F692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3CC211-B995-4404-B2DF-CD635AE08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5D63DF-9090-4D03-86FF-9CAD4820BE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FA10FF-BD19-473D-A2DC-7D4CCA9751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1E45C3-995B-4EA5-9C57-604A6FB236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922AC4-DFE3-427A-9E53-619D333DF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262121-DAC0-40DE-8F3A-54986601C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07710610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以ly结尾的形容词总结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常见的以ly结尾的形容词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以ly结尾的形容词的语法特点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以ly结尾的形容词的语义分类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以ly结尾的形容词与其他词类的搭配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以ly结尾的形容词在句子中的运用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总结与回顾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常见的以ly结尾的形容词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688" r="2968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形容人或事物具有令人喜爱的特质，如甜美、温馨、招人喜欢等。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She has a lovely smile that always makes me feel welcome.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例句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lovely（可爱的）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形容人或事物具有友善、亲切、和谐的特质，易于接近和相处。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He has a friendly personality and gets along well with everyone.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friendly（友好的）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例句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形容人或事物充满活力和生气，富有感染力和表现力。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Her lively description of the party made us feel like we were there.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563" r="26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lively（生动的）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含义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形容人感到孤独、寂寞，缺乏陪伴和归属感。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例句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He often feels lonely and wishes he had more friends to spend time with.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lonely（孤独的）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以ly结尾的形容词的语法特点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以ly结尾的形容词通常放在被修饰的名词之前，如"lovely girl"（可爱的女孩）。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一般位置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有些以ly结尾的形容词，如"elderly"（年长的），"likely"（可能的）等，可放在被修饰的名词之后，但这种情况相对较少。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特殊位置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修饰名词时的位置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当多个形容词修饰同一个名词时，以ly结尾的形容词通常放在最后，如"a beautiful, lovely girl"（一个美丽可爱的女孩）。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与其他形容词的连用顺序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有些以ly结尾的形容词，如"daily"（日常的），"weekly"（每周的）等，可与其他形容词一起放在名词前，如"daily newspaper"（日报）。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例外情况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与其他形容词的连用规则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作表语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部分以ly结尾的形容词也可作表语，描述主语的状态或特征，如"She looks lovely in that dress"（她穿那件连衣裙看起来很可爱）。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作定语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以ly结尾的形容词主要作用是作定语，修饰名词，如"a lovely smile"（可爱的微笑）。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作补语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在被动语态中，以ly结尾的形容词可作补语，补充说明主语的情况，如"The book is written in a lively style"（这本书以一种生动的风格写成）。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在句子中的成分和作用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以ly结尾的形容词的语义分类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happy：快乐的，幸福的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friendly：友好的，亲切的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lovely：可爱的，令人愉快的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lively：充满活力的，生动的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silly：愚蠢的，荒谬的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表示情感或情绪的形容词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描述事物特征的形容词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likely：可能的，有希望的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deadly：致命的，极度的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weekly：每周的，周刊的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unlikely：不太可能的，无希望的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https://d.book118.com/188077106100006041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2024-09-20T11:03:40.362</cp:lastPrinted>
  <dcterms:created xsi:type="dcterms:W3CDTF">2024-09-20T03:03:40Z</dcterms:created>
  <dcterms:modified xsi:type="dcterms:W3CDTF">2024-09-20T03:03:42Z</dcterms:modified>
</cp:coreProperties>
</file>