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E0DD4-7AB7-43A6-BBEE-1E3394E78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01754-5744-4ECC-8FCD-607800DDC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A29C5-F987-4A8D-85F6-B53117D7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3A4F0-F1E6-4956-833E-5A579154D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7CB5F8-1561-4B35-9A17-02707BB9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013DF-2611-4F2E-898D-B6693FC0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81A22-AE64-469B-B7C3-683043863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8B1D2-9E92-444B-9558-06DFCF971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041D4-7E11-4261-9EAB-4860CFA7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7413D-5580-41CF-97CF-1B1594D62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4D353E-A959-4B10-AD5E-B3DDD54E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714000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书法培训上课流程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基本笔画书写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字的间架结构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实践练习与点评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课程总结与答疑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课程介绍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通过学习，学员能够掌握书法的基本笔画、笔顺和结构，提高书写水平。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掌握书法基本技巧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83" r="21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培养审美能力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学习书法有助于培养学员的审美观，提高对传统文化的认识和欣赏能力。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书法作为中国传统文化的重要组成部分，通过学习能够传承和弘扬中华文化。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介绍书法的历史、发展及基本概念，为后续学习打下基础。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书法基础知识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学习基本笔画和正确的笔顺，培养学员良好的书写习惯。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笔画与笔顺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讲解字形结构、布局和章法，提高学员书写整体效果。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结构与章法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初级阶段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学习书法基础知识，掌握基本笔画和笔顺。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中级阶段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深入学习结构与章法，提高书写质量。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高级阶段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创作与临摹，培养学员独立书写的能力。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书法基础知识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介绍中国书法的起源、发展历程以及各个时期的代表作品和书法家，让学生了解书法的传承和创新。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阐述书法在中国文化中的地位和影响，以及与其他艺术形式的关系，培养学生的文化素养。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书法与文化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书法历史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详细介绍笔、墨、纸、砚等书法工具的种类、特点和使用方法，以及如何选择合适的工具。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如印章、印泥、镇纸等，说明其在书法作品中的作用和意义。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书法工具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其他辅助工具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文房四宝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指导学生在书写时保持正确的坐姿和站姿，以利于书写和身体健康。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007" r="700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坐姿与站姿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教授正确的握笔方法，包括手指、手腕的姿势和用力方式，以及如何调整笔锋和墨水。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握笔技巧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讲解基本的运笔技巧，如起笔、行笔、收笔等，以及笔画的基本形态和书写顺序。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运笔方式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书法姿势与握笔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基本笔画书写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点是书法中最基本的笔画之一，其书写方法对于掌握书法技巧至关重要。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点的书写方法包括起笔、运笔和收笔三个步骤。起笔时需轻入笔，顺势向右下方顿笔，然后逐渐加重笔力，最后收笔时需轻抬笔尖，使点呈现自然形态。在书写过程中，应注意点的角度、大小、形状和用笔的力度与速度，以表现出不同的艺术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点的书写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横是书法中常见的笔画之一，其书写方法对于表现文字的平稳和气势至关重要。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横的书写方法包括起笔、运笔和收笔三个步骤。起笔时需轻入笔，顺势向右上方行笔，逐渐加重笔力，至收笔时向右下方顿笔并逐渐提笔，使横呈现自然形态。在书写过程中，应注意横的长度、角度、用笔的力度与速度，以及与其他笔画的配合，以表现出文字的整体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横的书写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竖是书法中常见的笔画之一，其书写方法对于表现文字的挺拔和气势至关重要。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竖的书写方法包括起笔、运笔和收笔三个步骤。起笔时需轻入笔，顺势向下行笔，逐渐加重笔力，至收笔时向上方顿笔并逐渐提笔，使竖呈现自然形态。在书写过程中，应注意竖的角度、长度、用笔的力度与速度，以及与其他笔画的配合，以表现出文字的整体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竖的书写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https://d.book118.com/188077140000006036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2024-09-15T00:50:18.883</cp:lastPrinted>
  <dcterms:created xsi:type="dcterms:W3CDTF">2024-09-14T16:50:18Z</dcterms:created>
  <dcterms:modified xsi:type="dcterms:W3CDTF">2024-09-14T16:50:21Z</dcterms:modified>
</cp:coreProperties>
</file>