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7275E-4739-47B0-A6C5-DCB0EE0F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8BB4A-75F2-4C44-9DA5-50E9BCD09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0C999-E6B5-4DCC-9D55-55098C40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5B5EE-72A0-471F-A0DB-61A93F906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FBD3C-60C7-4C00-9BA7-22554CAA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00D14-549E-4C1E-B3F3-8384CEF4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A935D-A224-4A3F-A686-0C3F1614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537F5-C4A0-49E0-8B84-A5516E55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51AC9-E5FF-4CCF-B560-1B63E277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528BA-AE5D-4386-A2B2-2D897DA4F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0C94D-4C9D-4DD8-8B79-4509963D9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1036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规避护理风险\n## 1.护理风险的基本概念与重要性\n### 1.1护理风险的定义与类型\n### 1.2护理风险对患者的影响\n### 1.3护理风险管理的重要性\n## 2.护理风险的识别与分析方法\n### 2.1护理风险的识别方法\n### 2.2护理风险的分析步骤\n### 2.3护理风险评估工具的介绍与应用\n## 3.护理风险的预防策略与措施\n### 3.1护理风险评估与分级预防\n### 3.2护理操作流程的规范与优化\n### 3.3护理人员培训与考核\n## 4.护理风险的管理与监控\n### 4.1护理风险管理制度的建立与完善\n### 4.2护理风险监控方法与技巧\n### 4.3护理风险事件的报告与处理\n## 5.护理风险应对与应急预案\n### 5.1护理风险应对策略的制定\n### 5.2护理应急预案的建立与实施\n### 5.3护理危机公关与沟通技巧\n## 6.护理风险管理的实践案例分析\n### 6.1护理风险管理成功案例分析\n### 6.2护理风险管理失败案例分析\n### 6.3护理风险管理案例的启示与借鉴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如何规避护理风险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护理风险的基本概念与重要性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护理风险是指在护理过程中，患者可能发生的不良事件或并发症，对患者的健康和安全造成威胁的风险。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护理风险包括患者自身的风险、护理过程中的风险和护理环境风险。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护理风险的类型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：如年龄、性别、疾病严重程度、生活习惯等因素。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：如护理操作失误、护理人员不足、护理设备故障等因素。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：如医院感染、护理安全环境不良、护理管理制度不完善等因素。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对患者健康的直接影响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增加患者并发症的发生率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延长患者住院时间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提高患者死亡率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增加患者焦虑和恐惧情绪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影响患者对治疗的信心和依从性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降低患者在护理过程中发生不良事件的风险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增强患者对治疗的信心和依从性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</p:grpSp>
        <p:grpSp>
          <p:nvGrpSpPr>
            <p:cNvPr id="2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促进护理人员对护理风险的认识和重视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提高护理人员的风险意识和防范能力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优化护理流程和管理制度</a:t>
                </a:r>
                <a:endParaRPr/>
              </a:p>
            </p:txBody>
          </p:sp>
          <p:sp>
            <p:nvSpPr>
              <p:cNvPr id="2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降低护理不良事件的发生率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提高护理记录和沟通的质量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有助于预防和处理护理纠纷和投诉</a:t>
                </a:r>
                <a:endParaRPr/>
              </a:p>
            </p:txBody>
          </p:sp>
          <p:sp>
            <p:nvSpPr>
              <p:cNvPr id="2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减少护理纠纷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护理风险的识别与分析方法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通过护理记录和患者病史识别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分析患者病情和护理记录，发现潜在的风险因素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了解患者的过敏史、用药史、手术史等信息，预防过敏反应等风险</a:t>
                </a:r>
                <a:endParaRPr/>
              </a:p>
            </p:txBody>
          </p:sp>
          <p:sp>
            <p:nvSpPr>
              <p:cNvPr id="27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通过护理人员的观察和评估识别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观察患者的生命体征、精神状态、排泄情况等，发现异常变化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定期评估患者的护理风险，调整护理计划和措施</a:t>
                </a:r>
                <a:endParaRPr/>
              </a:p>
            </p:txBody>
          </p:sp>
          <p:sp>
            <p:nvSpPr>
              <p:cNvPr id="27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通过护理设备的检查和监测识别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定期检查护理设备的性能和使用情况，防止设备故障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监测患者的生命体征、用药情况等，及时发现风险信号</a:t>
                </a:r>
                <a:endParaRPr/>
              </a:p>
            </p:txBody>
          </p:sp>
          <p:sp>
            <p:nvSpPr>
              <p:cNvPr id="28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护理风险的识别方法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确定分析目标和方法</a:t>
                </a:r>
                <a:endParaRPr/>
              </a:p>
            </p:txBody>
          </p:sp>
          <p:sp>
            <p:nvSpPr>
              <p:cNvPr id="2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根据护理风险识别的结果，确定分析的目标和范围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选择合适的风险分析方法，如故障树分析、风险评估矩阵等</a:t>
                </a:r>
                <a:endParaRPr/>
              </a:p>
            </p:txBody>
          </p:sp>
        </p:grpSp>
        <p:grpSp>
          <p:nvGrpSpPr>
            <p:cNvPr id="2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收集和分析数据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收集与护理风险相关的数据，如患者信息、护理记录、设备信息等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对收集的数据进行分析，找出风险因素和潜在原因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制定和实施改进措施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根据分析结果，制定针对性的改进措施和预防策略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实施改进措施，持续监测和评估护理风险</a:t>
                </a:r>
                <a:endParaRPr/>
              </a:p>
            </p:txBody>
          </p:sp>
        </p:grpSp>
      </p:grpSp>
      <p:pic>
        <p:nvPicPr>
          <p:cNvPr id="2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护理风险的分析步骤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护理风险评估工具的介绍与应用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护理风险评估工具的类型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：如护理风险评估表、护理风险分级法等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：如风险指数法、风险概率分布法等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护理风险评估工具的应用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选择合适的评估工具，对护理风险进行全面、客观的评价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根据评估结果，调整护理计划和措施，降低护理风险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护理风险的预防策略与措施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对患者进行全面、定期的护理风险评估，了解患者的护理风险状况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分析护理风险因素，制定针对性的预防策略和措施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分级预防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根据护理风险评估结果，将护理风险分为不同的等级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针对不同等级的护理风险，采取相应的预防措施和监控手段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护理风险评估与分级预防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规范护理操作流程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制定统一的护理操作流程和标准，确保护理工作的规范化和标准化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加强护理人员对操作流程的培训和考核，提高护理操作水平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优化护理操作流程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根据临床实践和患者需求，不断优化护理操作流程，提高护理效率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采用先进的护理技术和方法，降低护理过程中的风险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护理操作流程的规范与优化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护理人员培训与考核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加强护理人员的培训和继续教育，提高护理人员的综合素质和风险意识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定期组织护理人员进行护理风险管理培训和演练，提高护理人员的风险防范能力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建立完善的护理人员考核制度，对护理人员进行定期考核和评价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根据考核结果，调整和优化护理人员的工作安排和培训内容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https://d.book118.com/188101036006006036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如何规避护理风险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2024-09-15T03:22:17.376</cp:lastPrinted>
  <dcterms:created xsi:type="dcterms:W3CDTF">2024-09-14T19:22:17Z</dcterms:created>
  <dcterms:modified xsi:type="dcterms:W3CDTF">2024-09-14T19:22:19Z</dcterms:modified>
</cp:coreProperties>
</file>