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74E5D6-3DFC-4FB3-9607-D77C45706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8BD11C-D7DC-405A-B295-6C9754D27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D43B52-4933-42F8-AAF2-AE84FAAF8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D0B281-500A-4E50-9ED8-35BFAC131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CCC537-162C-4B79-8EDE-3119481715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8AE45A-6202-46FF-8774-804879DEA0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D26EF3-73CB-4B76-9CA8-2AAF1CE221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A5073-D366-45D5-8923-83060CF391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B88DC3-96AF-492E-87EA-C5758124A7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6AD55A-7056-4D5C-B1D3-6600082300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5C8870-4D69-4150-B81E-F7C4C849B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01061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特种设备检验人员培训模拟</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特种设备基础知识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检验技能与方法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风险识别与应对措施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职业道德与素养提升</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培训背景与目的</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特种设备检验行业近年来保持稳定增长，市场规模不断扩大，涉及领域日益广泛。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行业规模与增长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292" r="15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法规标准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00" r="16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国家出台了一系列特种设备安全法规和标准，对检验人员的专业素质和技能水平提出了更高要求。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随着科技的不断进步，特种设备检验技术也在不断更新换代，检验人员需要不断学习和掌握新技术。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特种设备检验行业现状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925" b="2392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提高检验人员专业素质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通过培训，使检验人员掌握特种设备检验的基本理论和专业知识，提高检验能力和水平。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强化安全意识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加强特种设备安全法规和标准的学习，提高检验人员的安全意识和风险防范能力。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推动行业发展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通过培训，促进特种设备检验行业的技术进步和人才队伍建设，推动行业健康、可持续发展。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参训人员要求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具有特种设备检验相关工作经验或专业背景的人员，对特种设备检验工作有浓厚兴趣和热情。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预期成果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通过培训，参训人员能够熟练掌握特种设备检验的基本理论和专业知识，具备独立开展检验工作的能力；同时，提高安全意识和风险防范能力，为推动特种设备检验行业的发展做出贡献。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参训人员要求及预期成果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特种设备基础知识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特种设备定义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特种设备是指涉及生命安全、危险性较大的锅炉、压力容器（含气瓶，下同）、压力管道、电梯、起重机械、客运索道、大型游乐设施和场（厂）内专用机动车辆。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特种设备分类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特种设备分为承压类特种设备和机电类特种设备。承压类特种设备包括锅炉、压力容器和压力管道；机电类特种设备包括电梯、起重机械、客运索道、大型游乐设施和场（厂）内专用机动车辆。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《中华人民共和国特种设备安全法》、《特种设备安全监察条例》等。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相关法规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特种设备制造、安装、改造、维修、使用、检验检测等环节的国家标准和行业标准。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相关标准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相关法规和标准概述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特种设备使用单位应当建立岗位责任、隐患治理、应急救援等安全管理制度，制定操作规程，保证特种设备安全运行。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安全使用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特种设备作业人员应当按照国家有关规定取得相应资格，方可从事相关工作。特种设备作业人员在作业过程中应当严格执行特种设备的操作规程和有关的安全规章制度。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操作规范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安全使用与操作规范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检验技能与方法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通过目视、触摸等方式检查设备外观是否完好，有无变形、裂纹等缺陷。</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625" r="10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设备外观检查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使用卡尺、千分尺等测量工具对设备关键尺寸进行测量，确保尺寸精度符合标准。</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尺寸测量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通过化学分析、金相检验等手段对设备材料进行检验，判断材料性能是否符合要求。</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材料检验</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常规检验技能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利用X射线或γ射线穿透设备，通过检测透过射线的强度变化来判断设备内部缺陷情况。</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射线检测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利用超声波在设备内部传播时的反射、折射等特性，检测设备内部缺陷及位置。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超声波检测</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通过磁化设备并在其表面撒上磁粉，观察磁粉分布情况来判断设备表面或近表面的缺陷。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磁粉检测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无损检测技术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https://d.book118.com/188101061057006032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2024-09-09T22:33:44.295</cp:lastPrinted>
  <dcterms:created xsi:type="dcterms:W3CDTF">2024-09-09T14:33:44Z</dcterms:created>
  <dcterms:modified xsi:type="dcterms:W3CDTF">2024-09-09T14:33:46Z</dcterms:modified>
</cp:coreProperties>
</file>