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533C99D-FAEA-40CD-B871-8421228A46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1620C2-764A-4F9C-902A-FA7B4B14EA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FF299C7-F9C6-4A60-AC2B-DE65F7FF6B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24496F9-486D-47A6-AFAA-570A6950C1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74CAF54-B977-487C-9159-44CB8537EFD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14B9FCD-FAFC-4887-AC51-DD7574762E1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0CF0F32-A238-4E6E-BD8D-E3B4CEFD26D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7E05A0-0FC3-4C6F-AD8E-016C37E6F1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405B54E-7AEE-4B30-9F3E-B05AFE010B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1F18E3-4A10-4C58-AFBA-E5F29F6F84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2EE27C-352E-4EC7-A16F-220BFC72AC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8102011054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《长期投资原理》ppt课件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长期投资概述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长期投资原理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长期投资策略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长期投资工具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长期投资风险与控制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长期投资心理与行为金融学</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长期投资概述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3392" b="1339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长期投资的定义</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长期投资是指投资者在较长的时间内对某一资产或项目进行投资的行为，通常是为了获取长期的收益或实现特定的目标。</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长期投资的时间范围通常在一年以上，甚至可以长达几十年。</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长期投资的目标通常是为了实现资产的保值增值、养老保障、子女教育等。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9708" r="97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长期投资可以提高财务自由度</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长期投资可以帮助投资者积累更多的财富，提高财务自由度。</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长期投资可以降低市场波动的影响</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长期投资可以分散投资风险，降低市场波动对投资收益的影响。</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长期投资可以获得更好的收益</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长期投资可以获得更好的收益，因为投资者可以享受复利效应，实现资产的长期增值。</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长期投资的重要性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短期投资的时间范围通常在一年以内，而长期投资的时间范围则较长，通常在一年以上。</a:t>
            </a:r>
          </a:p>
        </p:txBody>
      </p:sp>
      <p:pic>
        <p:nvPicPr>
          <p:cNvPr id="6" name="Picture 6"/>
          <p:cNvPicPr>
            <a:picLocks noChangeAspect="1"/>
          </p:cNvPicPr>
          <p:nvPr/>
        </p:nvPicPr>
        <p:blipFill>
          <a:blip r:embed="rId2"/>
          <a:srcRect l="25000" r="25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时间范围</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短期投资的目标通常是获取短期的收益，而长期投资的目标则是实现长期的资产增值和特定的财务目标。</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目标</a:t>
            </a:r>
          </a:p>
        </p:txBody>
      </p:sp>
      <p:pic>
        <p:nvPicPr>
          <p:cNvPr id="10" name="Picture 10"/>
          <p:cNvPicPr>
            <a:picLocks noChangeAspect="1"/>
          </p:cNvPicPr>
          <p:nvPr/>
        </p:nvPicPr>
        <p:blipFill>
          <a:blip r:embed="rId3"/>
          <a:srcRect l="16083" r="16083"/>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短期投资的风险相对较低，收益也相对较少，而长期投资的风险相对较高，但收益也相对较高。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风险和收益</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长期投资与短期投资的区别</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长期投资原理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复利原理</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复利原理是长期投资的核心，它揭示了投资增长随着时间的推移而呈现指数级增长的规律。</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复利原理是指投资收益能够不断产生收益，并且这些收益也能产生收益，从而实现投资的快速增长。在长期投资中，复利原理具有非常重要的意义，因为它揭示了投资增长随着时间的推移而呈现指数级增长的规律。这意味着，只要投资时间足够长，即使初始投资金额很小，也能够实现巨大的财富增长。</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风险与回报原理表明，投资者需要承担更高的风险以获取更高的回报。</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风险与回报原理是金融市场的基本规律之一。它表明，投资者需要承担更高的风险以获取更高的回报。这是因为高风险的投资往往具有更大的不确定性，投资者需要更高的潜在收益来弥补这种不确定性。因此，投资者在选择投资产品时，需要根据自己的风险承受能力和投资目标，权衡风险和回报的关系，以做出明智的决策。</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风险与回报原理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时间分散化原理强调通过长期持有不同资产类别的投资组合来降低风险。</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时间分散化原理是指通过将投资分散到不同的资产类别和投资品种中，以降低投资组合的整体风险。在长期投资中，投资者应该避免将所有的鸡蛋放在一个篮子里，而是应该将资金分散投资到不同的资产类别和行业中。这样做的目的是利用不同资产类别的价格波动和相关性来降低投资组合的整体风险。通过长期持有不同资产类别的投资组合，投资者可以更好地应对市场波动和风险。</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时间分散化原理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资本永恒性原理强调资本的长期增值潜力，认为资本的增值是无限的。</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资本永恒性原理是指资本具有无限的增值潜力。在长期投资中，投资者应该将资本视为一种可以不断增值的资源，而不是有限的资源。通过选择具有长期增长潜力的投资品种和行业，投资者可以不断实现资本的增值。同时，投资者应该避免过度关注短期收益和波动，而是应该将目光放在长期的资本增值上。通过坚持长期投资的理念和策略，投资者可以充分发挥资本的永恒性原理，实现长期的财富增长。</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资本永恒性原理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长期投资策略</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投资者在固定时间、以固定金额投资到指定的投资产品中，长期持有，等待市场上涨带来的收益。</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定期定额投资</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降低市场波动影响</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0167" r="201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培养长期投资习惯</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5583" r="255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定投策略可以降低市场波动对投资者心理的影响，避免因市场波动而做出非理性的投资决策。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定投策略可以帮助投资者养成良好的长期投资习惯，实现资产的长期增值。</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定投策略</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通过将资金分散投资到多个不同的投资品种，分散投资策略可以降低单一投资品种的风险。</a:t>
            </a:r>
          </a:p>
        </p:txBody>
      </p:sp>
      <p:pic>
        <p:nvPicPr>
          <p:cNvPr id="5" name="Picture 5"/>
          <p:cNvPicPr>
            <a:picLocks noChangeAspect="1"/>
          </p:cNvPicPr>
          <p:nvPr/>
        </p:nvPicPr>
        <p:blipFill>
          <a:blip r:embed="rId2"/>
          <a:srcRect l="16625" r="1662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降低风险</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分散投资策略可以实现在不同市场环境下获得多元化的收益，提高整体投资组合的稳定性。</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实现多元化收益</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分散投资策略要求投资者根据自身的风险承受能力和投资目标，合理配置各类资产的比例。</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合理配置资产</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分散投资策略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核心资产配置</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核心资产通常是指具有稳定收益和较低风险的资产，如大盘蓝筹股、债券等。核心资产配置旨在为投资组合提供稳定的收益基础。</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卫星资产配置</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卫星资产是指具有较高风险和潜在收益的资产，如小盘股、成长股、新兴市场股票等。卫星资产配置旨在增加投资组合的进攻性，提高整体收益水平。</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动态调整</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核心-卫星策略要求投资者根据市场环境和自身风险承受能力，动态调整核心资产和卫星资产的配置比例。</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核心-卫星策略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https://d.book118.com/188102011054006025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2024-09-02T01:38:16.213</cp:lastPrinted>
  <dcterms:created xsi:type="dcterms:W3CDTF">2024-09-01T17:38:16Z</dcterms:created>
  <dcterms:modified xsi:type="dcterms:W3CDTF">2024-09-01T17:38:18Z</dcterms:modified>
</cp:coreProperties>
</file>