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0EF14-7D1A-45E1-BA92-64FA831875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6B6C5D-3A9D-48A7-AF1A-A8C5E9729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2E3869-73D1-4631-B645-913690D75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9F21E1-14E5-4BB7-BCD4-E5671E8BA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873D86-4F23-438A-A725-CC59B73C5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A6CFD6-C8F5-4503-9ABD-863DF88F0A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1BBBEA-1F70-4597-A2FA-D27913536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48476C-FD86-42F3-ACB1-5C394141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DEE321-02DA-4899-95A6-2567A39FA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95DB6-9F4C-4B8E-8BC8-7AE2553E8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8BA89-0EE1-48A7-A2EA-C81448C96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10206307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个人岗前培训心得体会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培训内容与课程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培训中的实践与体验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培训对个人职业发展的影响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当前社会对专业技能的需求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随着科技的发展和社会的进步，各行各业对个人专业技能的要求越来越高，为了更好地适应市场需求，我们需要不断学习和提升自己的技能水平。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个人职业发展的需要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在职业生涯中，我们需要不断地学习和成长，而岗前培训是一个很好的起点，可以帮助我们更好地了解行业和岗位职责，为未来的职业发展打下坚实的基础。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1722" b="172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了解岗位职责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培训过程中，我们可以了解到每个岗位的具体职责和工作内容，明确自己的职业发展方向。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通过培训，我们可以学习到行业内的最新知识和技能，提升自己的专业水平，更好地适应市场需求。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建立人脉关系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在培训过程中，我们可以结识到来自不同领域的同学和老师，通过交流和互动，建立广泛的人脉关系，为未来的职业发展提供更多的机会和资源。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1583" r="11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培训内容与课程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课程内容概览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岗前培训课程主要包括企业文化、岗位职责、工作流程、团队协作等方面的内容。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培训课程注重理论与实践相结合，通过案例分析、角色扮演等形式，使学员更好地理解和掌握所学知识。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培训过程中还穿插了互动环节和小游戏，增强了学员之间的交流与合作，营造了轻松愉快的氛围。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工作流程课程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使学员了解公司的工作流程和规范，为后续的工作奠定基础。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企业文化课程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使学员深入了解公司的核心价值观、愿景和使命，增强对企业的认同感和归属感。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岗位职责课程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详细介绍了各个岗位的职责、要求和工作内容，有助于学员明确自己的职业发展方向。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重点课程解析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https://d.book118.com/188102063070006047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2024-09-28T21:43:44.658</cp:lastPrinted>
  <dcterms:created xsi:type="dcterms:W3CDTF">2024-09-28T13:43:44Z</dcterms:created>
  <dcterms:modified xsi:type="dcterms:W3CDTF">2024-09-28T13:43:46Z</dcterms:modified>
</cp:coreProperties>
</file>