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38EDCC1-CDBA-49BB-B79F-66CC7DA64A9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2C660-D339-4DC8-8EEB-F824D3923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742A0-9049-4D4B-BC03-067BBB73C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F374D-9EEB-4D8A-97DB-543283454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93FD1-A4FD-4D51-A908-9E9AB9BE1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7F4E2D-1740-4E0A-BE67-FB2BBC0A2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F84DDD-0397-4206-9D2C-64B7D04C3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CACC99-B1E1-4666-B80E-1F55F58B3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EF5B4-D363-4EC8-9FC6-6FB8D20F6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560A5-0068-4F74-A50A-59E52291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51EF9-C4D4-472E-BC4F-EAECB0CC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097DB-E065-4E0D-B25C-13D510C10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BD265EC-131A-4466-8DED-E26671B0916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87C59E6-FA99-4E94-B49B-FB0AC2DD13E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02143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加强社会医疗保障体系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加强医疗保障体系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实践与成效评估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社会医疗保障体系概述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当前社会医疗保障体系建设覆盖范围广泛，但仍存在着一些问题和挑战。加强社会医疗保障的重要性日益凸显，需要更多的关注和改进措施。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医疗资源分配不均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医疗资源在城乡、地区之间存在明显的不均衡现象，如何合理配置和利用医疗资源是当前亟待解决的问题。提高医疗服务水平对于改善人民就医环境至关重要。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医疗费用负担过重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导致群众负担过重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高昂的医疗费用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需要降低医疗费用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应对挑战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造成就医难度增加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缺乏医疗保障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解决途径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扩大医疗保障对象范围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加强社会医疗保障的可及性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加强社会医疗保障体系是当务之急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社会应该共同承担责任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医疗保障体系覆盖面狭窄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当前医疗保障覆盖面狭窄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存在着很多未被保障的群体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加强社会医疗保障的重要性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提升人民群众的健康水平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保障公民健康权益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减少医疗资源分配不均问题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促进社会公平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减轻医疗费用负担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增强社会稳定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加强医疗保障体系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政府政策支持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政府在加强医疗保障体系中扮演着至关重要的角色，通过制定相关政策措施来支持医疗保障体系的建设。这些政策旨在提高医疗服务水平，保障人民健康权益，建立健全的医疗保障制度。政府的政策支持对医疗保障体系的发展和改善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https://d.book118.com/188102143036006047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加强社会医疗保障体系</vt:lpstr>
      <vt:lpstr>目录</vt:lpstr>
      <vt:lpstr>第1章 现状分析</vt:lpstr>
      <vt:lpstr>社会医疗保障体系概述</vt:lpstr>
      <vt:lpstr> </vt:lpstr>
      <vt:lpstr>医疗费用负担过重</vt:lpstr>
      <vt:lpstr>医疗保障体系覆盖面狭窄</vt:lpstr>
      <vt:lpstr>加强社会医疗保障的重要性</vt:lpstr>
      <vt:lpstr>第2章 加强医疗保障体系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2024-09-28T12:03:25.040</cp:lastPrinted>
  <dcterms:created xsi:type="dcterms:W3CDTF">2024-09-28T04:03:25Z</dcterms:created>
  <dcterms:modified xsi:type="dcterms:W3CDTF">2024-09-28T04:03:27Z</dcterms:modified>
</cp:coreProperties>
</file>