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E3A8D-B79F-4CEA-A953-92EF8AD9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38D61-9CA0-46F5-92DF-E39E934C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71923-C7F4-4222-B16E-DC64FB34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75713-8FFB-422F-9723-27B3427F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9C936-506F-430D-8DF1-68D1D09F6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E64FE-AC55-4CA1-B3BF-1AD87F3F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622EA-9161-4A94-9D2D-1B36693C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60809-692C-4831-A140-D2CA4DA1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7C616-1FD8-4CF1-815B-93886FAF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F68F4-0B1D-4744-8898-10E0FD6C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E862F-7528-4F5C-A4F8-057E6A89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300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预防护理脱管不良事件的措施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护理脱管不良事件的应对与处理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提高护理安全意识与文化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护理脱管不良事件是指在护理过程中发生的意外事件，导致患者受到伤害或死亡。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根据事件的性质和后果，护理脱管不良事件可分为医疗事故、护理事故、医疗差错、护理差错等。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患者年龄、病情、认知能力、配合度等个体差异可能导致护理脱管不良事件的发生。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制度与流程因素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护理人员技能水平不足、经验不足、工作疏忽、沟通不畅等可能导致护理脱管不良事件的发生。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医院管理制度不健全、流程不合理、操作规程不完善等也可能导致护理脱管不良事件的发生。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护理脱管不良事件可能导致患者受到伤害或死亡，影响患者的生命安全和身心健康。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护理脱管不良事件的发生可能影响医疗质量和医疗服务水平，降低患者满意度和信任度。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护理脱管不良事件可能对医院声誉造成负面影响，影响医院的社会形象和声誉。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护理脱管不良事件可能引发医疗纠纷和法律诉讼，导致医院和医护人员承担相应的法律责任。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预防护理脱管不良事件的措施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对患者进行全面评估，了解其病情、认知情况、配合程度等，以便采取针对性的护理措施。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与患者及家属保持良好沟通，解释护理操作的目的、流程和注意事项，提高患者的依从性和配合度。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定期对护理人员进行培训，提高其护理技能和安全意识，确保其能够熟练掌握各种护理操作。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对护理人员进行定期考核，评估其护理技能和安全意识，对不合格者进行再培训。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对护理流程进行优化，制定标准操作规程，减少护理操作的复杂性和风险。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对护理过程进行全程监管，及时发现和纠正不规范操作，确保护理操作的安全性和有效性。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护理流程优化与监管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鼓励患者及家属参与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鼓励患者及家属积极参与护理过程，共同制定护理计划，提高护理效果和患者的满意度。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提供教育资料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为患者及家属提供相关的教育资料，帮助他们了解护理操作和自我护理知识，提高其自我保护意识和能力。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患者与家属参与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护理脱管不良事件案例分析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https://d.book118.com/188103005122006030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2024-09-07T09:46:34.311</cp:lastPrinted>
  <dcterms:created xsi:type="dcterms:W3CDTF">2024-09-07T01:46:34Z</dcterms:created>
  <dcterms:modified xsi:type="dcterms:W3CDTF">2024-09-07T01:46:36Z</dcterms:modified>
</cp:coreProperties>
</file>