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F68EE-91DB-4026-8280-B9675A78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5A701-0766-499C-9C18-E7F950BE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A9075-6410-455A-BC9E-5E970EA5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9DDAF-166B-4729-8036-85BD141A4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706EC5-A674-4A61-A236-104E7022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BE9FA-37BA-4223-B6D1-556A043A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5B77B-196B-449F-8ECA-8C8DD2ED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F2F01-B820-47FA-B63E-35958C77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1B65C-D2CC-412F-B904-5B3F1349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5D23A-5760-4D0B-901D-0C26AB8B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91E3-00D3-4258-AACB-8C6405AA1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307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健康的人不一定富有,但富有的人一定健康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健康与财富关系探讨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健康人群经济状况分析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富有人群健康状况分析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健康与财富平衡发展策略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在当今社会，健康与财富之间的关系被广泛关注。有一种观点认为，健康的人不一定富有，但富有的人一定健康。这种观点反映了人们对健康与财富之间关系的普遍看法。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健康与财富的不等式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尽管健康与财富之间存在一定的正相关关系，但并不意味着所有富有的人都拥有健康。事实上，许多富有的人面临着各种健康问题，如心理压力、不良生活习惯等。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健康是人类生存和发展的基础，对于个人和社会的福祉具有重要意义。无论贫穷还是富有，保持健康都是每个人的基本权利和责任。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揭示健康与财富之间的关系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本报告旨在探讨健康与财富之间的关系，并分析这种关系背后的原因和影响。通过深入了解这一话题，我们可以更好地认识健康与财富在现代社会中的地位和作用。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提供政策建议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本报告将为政府、企业和个人提供有关如何促进健康和财富平衡发展的政策建议。这些建议将有助于制定更加全面和有效的健康政策，推动社会的可持续发展。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本报告还将倡导健康的生活方式，鼓励人们关注自身健康，改善生活习惯，提高生活质量。通过促进健康生活方式的普及，我们可以为构建更加健康和和谐的社会做出贡献。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健康与财富关系探讨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5" b="1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健康对财富的影响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健康状况影响工作能力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良好的身体健康状况有助于提高个人的工作效率和生产力，从而增加财富积累的可能性。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医疗费用支出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健康问题可能导致高额的医疗费用支出，对个人财富造成压力。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影响职业发展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长期的健康问题可能限制个人的职业发展和晋升机会，从而影响收入增长。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足够的财富可以提供更好的医疗资源和服务，确保在健康问题出现时得到及时有效的治疗。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优质的医疗资源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拥有财富的人更有可能选择健康的生活方式，如合理饮食、充足睡眠和适量运动，从而保持身体健康。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一定的财富积累可以减轻生活压力，降低因经济问题导致的精神压力和焦虑，有利于身心健康。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减轻精神压力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财富对健康的保障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健康投资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越来越多的人开始将健康视为一种投资，通过锻炼、合理饮食等方式维护身体健康，以提高工作效率和创造力，进而增加财富。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财富对健康的反哺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拥有财富的人可以投资于自己的健康，如购买高品质的食品、健身器材和私人教练等，从而进一步提升健康水平。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健康与财富的平衡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在追求财富的过程中，保持健康是至关重要的。忽视健康可能导致医疗费用增加、工作效率下降等问题，进而影响到财富的积累。因此，在追求财富的同时，也要注重保持身体健康。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健康与财富的互动关系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健康人群经济状况分析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健康人群的收入水平普遍较高，但并非绝对。一些健康人群可能从事高薪职业，如医生、律师、企业家等，从而获得较高的收入。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然而，也有一部分健康人群从事低收入工作，如服务业、农业等。这部分人群虽然收入较低，但由于保持健康的生活方式，他们的生活质量相对较高。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健康人群收入水平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健康人群消费结构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健康人群在消费方面更注重品质和健康。他们更倾向于购买有机食品、绿色食品等健康食品，以及运动器材、健身课程等健康相关产品。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此外，健康人群在医疗保健方面的支出也相对较高。他们可能更注重预防保健和定期体检，以确保身体状况良好。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https://d.book118.com/188103074030006035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2024-09-13T22:03:22.668</cp:lastPrinted>
  <dcterms:created xsi:type="dcterms:W3CDTF">2024-09-13T14:03:22Z</dcterms:created>
  <dcterms:modified xsi:type="dcterms:W3CDTF">2024-09-13T14:03:24Z</dcterms:modified>
</cp:coreProperties>
</file>