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38E5A3B-CA8F-46DB-9F57-AE0A9B323B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9F9909-9F23-4EAD-9D65-7CB4C17B8E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49C82B9-2C49-4531-B6EC-04ABE9CB50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375E96E-8380-464C-B32A-740BFE603D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900B2D-B4A6-4AD4-91B7-43F11053B3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78A77D-A7E0-4235-8E67-5135006C36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7000C73-B507-4418-BB14-2F27806768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279879-1AEC-4C16-BC5C-5E51C21AAE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EAAF426-6D34-40E7-9999-8BB41AE396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0AE542-B654-4F4B-9149-C38A120D1A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5B79DB-366D-4638-8D4F-036E21F9B1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8104020003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大客户营销管理策略在能源行业的应用与推广</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能源行业大客户概述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大客户营销管理策略</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能源行业大客户营销管理实践</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大客户营销管理策略在能源行业的推广与应用前景</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随着能源市场的逐步开放和竞争的加剧，大客户成为能源企业争夺的重点，大客户营销管理策略的制定和实施显得尤为重要。</a:t>
            </a:r>
          </a:p>
        </p:txBody>
      </p:sp>
      <p:pic>
        <p:nvPicPr>
          <p:cNvPr id="6" name="Picture 6"/>
          <p:cNvPicPr>
            <a:picLocks noChangeAspect="1"/>
          </p:cNvPicPr>
          <p:nvPr/>
        </p:nvPicPr>
        <p:blipFill>
          <a:blip r:embed="rId2"/>
          <a:srcRect l="18000" r="18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能源行业市场竞争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大客户对能源产品的需求呈现多样化、个性化趋势，要求能源企业提供更加定制化的产品和服务。</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客户需求多样化</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传统的营销理念已无法满足大客户的需求，需要转变营销理念，从产品导向向客户导向转变，构建以客户为中心的营销体系。</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营销理念变革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目的：通过大客户营销管理策略的制定和实施，提高能源企业对大客户的吸引力和竞争力，促进企业与大客户建立长期稳定的合作关系，实现双方共赢。</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任务</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分析大客户的需求和行为特征，制定针对性的营销策略。</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整合内外部资源，构建大客户服务平台，提供全方位的服务支持。</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建立大客户信息管理系统，实现客户信息的实时更新和共享。</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加强与大客户的沟通和互动，深化双方合作关系。</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能源行业大客户概述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大客户通常是指在能源消费、采购等方面具有较大规模、较高地位或重要影响力的客户，包括大型工业企业、商业综合体、政府机构等。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大客户的能源需求量大且稳定，对能源供应的安全性、稳定性、经济性等方面有较高要求，同时往往具有较强的议价能力和谈判地位。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大客户定义及特点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随着经济的发展和工业化进程的加速，能源行业大客户的数量和规模不断扩大，对能源产品的需求也呈现出快速增长的趋势。</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市场规模</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能源行业竞争激烈，大客户成为各大能源企业争夺的重点对象。为了吸引和留住大客户，企业需要提供个性化的服务、优质的产品和具有竞争力的价格。</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竞争态势</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大客户对能源服务的需求日益多样化，包括能源供应、节能减排、能源管理等方面的综合服务。</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服务需求</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能源行业大客户现状分析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市场份额</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大客户在能源消费市场中占据重要地位，与大客户建立长期稳定的合作关系有助于提高企业的市场份额和竞争力。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收益贡献</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大客户对能源产品的采购量大且稳定，能够为企业带来可观的收益和利润。</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品牌影响力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与大客户合作可以提升企业的品牌知名度和影响力，进而吸引更多优质客户和业务机会。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大客户对能源企业的重要性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大客户营销管理策略</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客户关系维护</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定期与客户进行沟通，了解客户反馈，及时解决客户问题，提高客户满意度。</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客户关系评估</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定期对客户关系进行评估，发现潜在问题，及时采取措施，确保客户关系持续健康发展。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建立长期稳定的客户关系</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通过深入了解客户需求，提供个性化服务，建立互信、互利、长期稳定的客户关系。</a:t>
            </a:r>
          </a:p>
        </p:txBody>
      </p:sp>
      <p:pic>
        <p:nvPicPr>
          <p:cNvPr id="10" name="Picture 10"/>
          <p:cNvPicPr>
            <a:picLocks noChangeAspect="1"/>
          </p:cNvPicPr>
          <p:nvPr/>
        </p:nvPicPr>
        <p:blipFill>
          <a:blip r:embed="rId2"/>
          <a:srcRect l="8125" r="812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客户关系管理策略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针对不同客户的需求，提供个性化的产品方案，满足客户特定需求。</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个性化产品方案</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优化服务流程，提供便捷、高效的服务体验，提高客户满意度。</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个性化服务流程</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根据客户特点，制定个性化的营销策略，提高营销效果。</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个性化营销策略</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个性化服务策略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产品策略</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价格策略</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渠道策略</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促销策略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营销组合策略</a:t>
              </a:r>
            </a:p>
          </p:txBody>
        </p:sp>
      </p:grpSp>
      <p:pic>
        <p:nvPicPr>
          <p:cNvPr id="28" name="Picture 28"/>
          <p:cNvPicPr>
            <a:picLocks noChangeAspect="1"/>
          </p:cNvPicPr>
          <p:nvPr/>
        </p:nvPicPr>
        <p:blipFill>
          <a:blip r:embed="rId2"/>
          <a:srcRect t="116" b="116"/>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9917" r="9917"/>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4603" r="4603"/>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提供多样化、高品质的产品，满足客户不同需求。</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根据市场情况和客户需求，制定灵活的价格策略，提高产品竞争力。</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拓展多元化的销售渠道，提高产品覆盖面和市场占有率。</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开展有针对性的促销活动，吸引客户关注，提高品牌知名度。</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https://d.book118.com/188104020003006034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2024-09-12T04:21:05.427</cp:lastPrinted>
  <dcterms:created xsi:type="dcterms:W3CDTF">2024-09-11T20:21:05Z</dcterms:created>
  <dcterms:modified xsi:type="dcterms:W3CDTF">2024-09-11T20:21:07Z</dcterms:modified>
</cp:coreProperties>
</file>