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3329B-BEA4-4456-8BFF-670C9ED16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70E24-024D-4C0D-ACF6-97DEC0A96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C4848-EF1B-4C5F-9CFB-D70C5147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C290A-5D99-4494-B308-4FDD5B5D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73DA6-8661-4D43-B074-0CCBB60D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E324A-F04C-4DF3-B7AC-3BE0D287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75EA6-B50F-4B4B-A075-625FF67D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C48E4-4393-4C74-B5F0-FDCAE0688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5A757-4EBD-465D-850B-9FB36B810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B2DF2-53B7-4A90-8EC9-4E76E9829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F771C-99CF-429B-AE30-99C80B715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0601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在线学习的人格与人际心理学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人格心理学基础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人际心理学基础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在线学习环境中的人格与人际心理学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人格与人际心理学在在线学习中的应用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人格心理学基础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54" r="304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48" r="33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人格定义及特点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人格特点包括独特性、稳定性、统合性、功能性以及社会性。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人格是个体在行为、情感和认知等方面的独特模式，具有稳定性、一致性和持久性。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人格形成与发展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人格形成受到遗传、环境、文化等多种因素的影响。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人格发展经历婴儿期、儿童期、青少年期、成年期等阶段，每个阶段都有不同的特点和影响因素。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人格类型包括内向/外向、理性/感性、开放/保守等，每种类型都有不同的行为特点和心理需求。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人格特质是个体在人格方面所表现出来的独特品质，如诚实、勇敢、敏感等。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人格类型与特质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https://d.book118.com/188106013011006044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2024-09-23T21:26:24.966</cp:lastPrinted>
  <dcterms:created xsi:type="dcterms:W3CDTF">2024-09-23T13:26:24Z</dcterms:created>
  <dcterms:modified xsi:type="dcterms:W3CDTF">2024-09-23T13:26:27Z</dcterms:modified>
</cp:coreProperties>
</file>