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B314A-05F9-4FDF-BCD3-6B9DB25E0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B9440-8964-4FF3-8F55-68DE410E4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29088-2B86-495C-866B-2AD453B4B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B4907-26B6-40E6-ADFC-555F31C24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6108C-C107-49AC-87B7-C7534AC99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793A2E-B2A1-4B2B-92A8-85925493B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DA8A97-084F-4774-9EB7-7F03804CB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4BD17-60BE-44F6-9B96-1FAF8DBD3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BFBCA-79F9-4FF9-9C0A-CACCDC018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F8482-B414-4206-9ACE-F276607CC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A0879-DC11-4788-A734-BB81AFF31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0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06102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脸部护理操作课程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脸部护理基础知识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清洁与去角质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爽肤与面膜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眼部护理与按摩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精华素与面霜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防晒与日常护理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脸部护理基础知识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066" r="170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皮肤类型与护理需求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需要使用保湿产品，避免过度清洁和使用刺激性的化妆品。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需要使用控油产品，定期清洁和使用收敛水，避免使用过于滋润的产品。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需要分区护理，T区控油，U区保湿。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需要使用温和、无刺激的产品，避免过度清洁和使用含有酒精和香料的化妆品。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干性皮肤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油性皮肤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混合性皮肤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敏感性皮肤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痘痘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皱纹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肤色不均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常见皮肤问题与解决方案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52" b="1675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需要使用含有水杨酸等成分的洁面产品清洁，并使用痘痘贴或消炎药膏。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需要定期清洁和使用收敛水，也可以使用鼻贴或导出液。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需要使用抗衰老产品，如含有胶原蛋白或视黄醇的产品，并注意防晒。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需要使用美白产品，如含有维生素C或熊果苷的产品，并注意防晒和均衡饮食。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脸部护理产品简介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爽肤水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面霜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用于收缩毛孔、平衡水油、再次清洁等。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用于锁住水分和营养，滋润皮肤。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洁面产品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精华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防晒霜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包括洁面乳、洁面膏、洁面啫喱等，用于清洁皮肤。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高浓度的营养物质，用于深层滋养和修复肌肤。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用于保护皮肤免受紫外线的伤害。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清洁与去角质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彻底清洁脸部有助于去除多余的油脂、污垢和彩妆残留，保持皮肤清爽。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去除污垢和油脂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预防毛孔堵塞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促进血液循环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清洁可以防止毛孔被多余的油脂和死皮细胞堵塞，从而避免毛孔粗大和粉刺问题。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正确的清洁方法可以促进面部血液循环，有助于改善肤色和减轻浮肿。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948" b="99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选择合适的洁面产品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根据肤质选择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油性皮肤可以选择控油洁面乳，干性皮肤可以选择滋润型洁面乳，敏感皮肤则应选择温和无刺激的洁面产品。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成分天然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优先选择含有天然成分的洁面产品，避免含有酒精、香料等刺激性成分。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质地细腻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选择质地细腻、易于起泡的洁面产品，可以更好地清洁皮肤。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去角质产品、化妆棉、清水。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使用温和的洁面产品彻底清洁脸部。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清洁脸部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在掌心挤出适量去角质产品。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取适量去角质产品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去角质的步骤与注意事项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将去角质产品均匀涂抹在脸上，避开眼周和唇部。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均匀涂抹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以打圈的方式轻轻按摩脸部，重点按摩T区等角质较厚的区域。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打圈按摩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458" b="12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用清水将脸部冲洗干净，然后用化妆棉轻轻拍干。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清洗脸部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去角质的步骤与注意事项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54" r="237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去角质的频率不宜过高，一般每周1-2次为宜。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注意频率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按摩时力度要轻柔，以免过度刺激皮肤或导致过敏。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去角质的步骤与注意事项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爽肤与面膜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了解爽肤水的功效和使用方法是进行脸部护理的基础。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爽肤水的主要作用是平衡皮肤表面的酸碱度，收缩毛孔，以及为后续护肤品的吸收做好准备。使用时，应将适量爽肤水倒在化妆棉上，轻轻擦拭脸部和颈部，避开眼周区域。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爽肤水的使用方法与功效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https://d.book118.com/188106102052006044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2024-09-24T11:39:54.526</cp:lastPrinted>
  <dcterms:created xsi:type="dcterms:W3CDTF">2024-09-24T03:39:54Z</dcterms:created>
  <dcterms:modified xsi:type="dcterms:W3CDTF">2024-09-24T03:39:56Z</dcterms:modified>
</cp:coreProperties>
</file>