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1DA27-E805-46D5-A550-70179DCF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FF80B-7774-4239-B25C-E63250DE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ED8EC-20F7-45E2-B699-5DD47D70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34BE1-0CBC-4EA6-ABFB-638239ED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F43B4-BF4C-496A-843A-4514EBAFF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83853-E6CC-4892-87A8-06664930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0BF46-7193-4CD7-A7A0-93B141E26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8846C-7948-4F69-A26E-26FB7B6C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60861-B57F-480C-81CC-ACB6FA71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CEC9-3C26-4897-AEB6-D852D8BE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9B56A-AD73-443E-ACEB-10B4682E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71350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《函数微分学》ppt课件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函数微分的基本概念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导数的定理和性质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导数的实际应用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微分学中的重要定理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微分学的重要性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微分学是数学的重要分支，是研究函数变化率的学问。它在科学、工程、经济等领域有着广泛的应用。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通过微分学，我们可以更好地理解事物变化的规律，预测未来的发展趋势，为决策提供科学依据。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微分学的发展可以追溯到17世纪，当时科学家们开始研究切线、速度和加速度等问题。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牛顿和莱布尼茨等科学家在微积分方面做出了卓越的贡献，奠定了微分学的基础。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随着时间的推移，微分学不断发展完善，形成了现代微分学的理论体系。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64" b="20264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在物理学中，微分学被广泛应用于研究速度、加速度、波动等问题。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在工程领域，微分学被用于优化设计、控制系统分析等方面。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微分学在各领域的应用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在经济学中，微分学被用来研究边际成本、边际收益、需求函数等问题。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在计算机科学中，微分学被用于机器学习、数据分析和人工智能等领域。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函数微分的基本概念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导数是描述函数在某一点附近的变化率的数学概念。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导数是通过极限来定义的，表示函数在某一点处的切线的斜率或函数在该点附近的变化率。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导数在几何上表示函数曲线在某一点的切线斜率。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在二维平面中，函数曲线上的每一点都有一个切线，导数就是描述这个切线斜率的数学量。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导数的几何意义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导数的计算方法包括多项式函数的导数、复合函数的导数、幂函数的导数等。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多项式函数的导数可以通过系数直接计算；复合函数的导数需要用到链式法则；幂函数的导数则需用到指数法则。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85" b="16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高阶导数是函数导数的导数，用于研究函数的拐点、极值点等性质。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高阶导数在数学分析、微分方程等领域有广泛的应用，如判断函数的极值点、拐点等。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导数在切线斜率中的应用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导数表示函数在某一点的切线斜率，即函数在该点的变化率。通过求导，可以得到函数在任意一点的切线斜率，从而了解函数在该点的变化趋势。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切线斜率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单调性判断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导数在单调性判断中的应用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导数大于0表示函数单调递增，导数小于0表示函数单调递减。通过判断导数的正负，可以判断函数的单调性，从而了解函数的增减变化规律。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导数在极值和最值问题中的应用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导数的变号零点是函数的极值点，一阶导数为0的点可能是极值点或拐点。通过求导并判断一阶导数的正负，可以确定函数的极值点和最值点，从而了解函数在全局范围内的变化情况。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极值和最值问题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https://d.book118.com/188107135023006024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2024-08-31T02:22:31.476</cp:lastPrinted>
  <dcterms:created xsi:type="dcterms:W3CDTF">2024-08-30T18:22:31Z</dcterms:created>
  <dcterms:modified xsi:type="dcterms:W3CDTF">2024-08-30T18:22:33Z</dcterms:modified>
</cp:coreProperties>
</file>