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97F15C-6234-4605-8854-A250F700D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5EEDE-504C-4DF6-95DB-7093E24B1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AD3595-FAF6-436E-ABED-68064346D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94EE35-EBB2-4CD7-B091-F0667DD6FC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F483CF-A91E-4F86-8571-337C7D4DC1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B0C145-4EBA-4F55-8D0C-FA627768F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F12D69-4EBE-413D-BB15-EA24B70EB7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BB4D2-52B6-4C56-B302-7B4991E434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0E114-2431-4626-A144-10C9BE80A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E57D1-C344-4C13-A4C5-0E32C45B9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072ED-5A32-473B-A68F-F4A4C645E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10055064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:文小库</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餐饮服务人员的食品安全技能实地操练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餐饮服务人员的基本职责</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食品安全技能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实地操练的重要性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实地操练的方法与步骤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实地操练的注意事项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餐饮服务人员的基本职责</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33" b="107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了解食品安全法规</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保持清洁卫生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正确处理食品</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餐饮服务人员应熟悉食品安全法规，了解食品安全标准，确保在工作中严格遵守。</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餐饮服务人员需要保持工作场所、设备和餐具的清洁卫生，防止食品受到污染。</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餐饮服务人员应掌握食品储存、加工、烹饪和销售的正确方法，确保食品在各个环节的安全。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确保食品安全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遵守食品安全法规</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餐饮服务人员应严格遵守食品安全法规，确保食品的质量和安全。</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一旦发现食品问题或疑似食品问题，餐饮服务人员应及时向上级报告，并采取相应的措施。</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餐饮服务人员应积极参与食品安全培训，提高自身的食品安全意识和技能。</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严格执行食品安全法规</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及时报告食品安全问题</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参与食品安全培训</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友好礼貌的服务态度</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熟悉菜单和菜品</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处理顾客投诉和反馈</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提供优质的客户服务</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餐饮服务人员应对菜单和菜品有充分的了解，能够向顾客提供准确的点餐服务和菜品介绍。</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餐饮服务人员应妥善处理顾客的投诉和反馈，积极改进服务质量，提高顾客满意度。</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餐饮服务人员应具备良好的服务态度，对顾客友好、有礼，提供温馨、舒适的就餐环境。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食品安全技能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总结词</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1. 食品分类储存</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2. 温度控制</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3. 定期检查</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食品储存与处理</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根据食品的特性，控制储存环境的温度，确保食品不发生腐败变质。</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根据食品的种类、性质和保质期等，将其分类存放于不同的区域，并标识清楚，便于取用和管理。</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食品储存与处理是餐饮服务人员必须掌握的基本技能，包括正确分类、标识、存放和取用食品，以及遵循先进先出原则等。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定期对食品进行检查，确保食品质量安全，及时处理过期或变质的食品。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1. 烹饪技巧</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2. 卫生操作</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3. 食材处理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食品加工与烹饪</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食品加工与烹饪是餐饮服务人员必须掌握的核心技能，要求熟练掌握各种烹饪技巧和方法，确保食品熟透、卫生、安全。</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掌握各种烹饪技巧和方法，如炒、煮、烤、炸等，确保食品熟透、口感和营养价值得到保障。</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在加工和烹饪过程中，严格遵守卫生操作规程，保持操作台面、工具和设备的清洁卫生。</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根据食材的特性，采取适当的处理方法，如清洗、切割、腌制等，确保食材的卫生和安全。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3. 工具清洁</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对烹饪工具和设备进行定期的清洗和维护，确保其清洁卫生，防止食材污染。</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食品卫生与清洁是餐饮服务人员必须时刻关注的重要环节，要求保持厨房、餐具和工具的清洁卫生，预防交叉污染和食物中毒事件的发生。</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1. 环境清洁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保持厨房环境的清洁卫生，定期清扫地面、墙面和天花板，确保无污渍、无异味。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2. 餐具消毒</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对餐具进行彻底的清洗和消毒，确保餐具的清洁卫生，防止病菌交叉感染。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食品卫生与清洁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食品安全事故处理是餐饮服务人员在遇到食品安全问题时必须具备的能力，要求及时报告、妥善处理、防止事态扩大。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在发现食品安全问题时，及时向上级领导或相关部门报告，以便及时采取措施解决问题。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1. 及时报告</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采取有效措施，如封存问题食品、追回已售出的食品等，防止事态扩大和危害加重。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 妥善处理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对食品安全事故进行记录和分析，找出事故原因，制定预防措施，避免类似事故再次发生。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3. 记录与分析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食品安全事故处理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实地操练的重要性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https://d.book118.com/188110055064006022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2024-08-28T15:55:39.055</cp:lastPrinted>
  <dcterms:created xsi:type="dcterms:W3CDTF">2024-08-28T07:55:39Z</dcterms:created>
  <dcterms:modified xsi:type="dcterms:W3CDTF">2024-08-28T07:55:40Z</dcterms:modified>
</cp:coreProperties>
</file>