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2EC800-71CD-46B1-89F1-4C807610FC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AA538D-11C1-40B1-8017-10C86EF7BF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5FACD8-9E4B-4E47-8698-C8497A9793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863E6D-61D2-4132-98A4-A042C8F94D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A2E7C4-BC93-429D-ADCC-679426980C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B4CEF1-705C-4238-8ECD-189D7750EB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5C1547-9FEE-4DE5-B1FA-1D515A5282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E96079-0407-4D1D-96C6-D2917F794D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56624A-ECF4-451E-B8D1-BC213B192B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F82FCB-6BBF-468C-8656-3361EB8D38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14B4AD-F293-4EA2-BAB7-4867431B19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11010005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设立歌舞娱乐公司可行性研究报告</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XX-01-06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歌舞娱乐公司市场分析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设立歌舞娱乐公司的优势分析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歌舞娱乐公司运营方案设计</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投资回报预测与风险评估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本报告旨在分析设立歌舞娱乐公司的可行性，包括市场需求、竞争环境、经营策略等方面，为投资者提供决策参考。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随着人们生活水平的提高，文化娱乐消费逐渐成为人们日常生活中不可或缺的一部分。歌舞娱乐作为文化娱乐市场的重要组成部分，具有广阔的市场前景和巨大的发展潜力。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市场规模</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歌舞娱乐市场规模庞大，包括演唱会、音乐会、歌舞剧等多种表演形式。随着文化娱乐消费的升级，市场规模不断扩大。</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消费者群体</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歌舞娱乐市场的消费者群体广泛，包括年轻人、中年人、老年人等各个年龄段的人群。不同消费者群体的需求和偏好也有所不同。</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竞争状况</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歌舞娱乐市场竞争激烈，包括国内外众多知名的演艺公司和个体艺人。为了在竞争中脱颖而出，需要不断创新和提高表演水平。</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发展趋势</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随着互联网技术的发展和普及，线上演出和直播等新型表演形式不断涌现，为歌舞娱乐市场带来了新的发展机遇和挑战。同时，消费者对高品质、个性化、互动性的演出体验需求也越来越高。</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歌舞娱乐市场概述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歌舞娱乐公司市场分析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歌舞娱乐市场在过去几年中呈现出稳步增长的态势，市场规模不断扩大。随着人们生活水平的提高和休闲娱乐需求的增加，歌舞娱乐市场仍有较大的增长空间。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增长趋势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预计未来几年，歌舞娱乐市场将继续保持增长趋势。随着科技的进步和互联网的普及，新的娱乐形式和商业模式不断涌现，将为歌舞娱乐市场带来新的增长点。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414" r="1841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多样化需求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消费者对歌舞娱乐的需求呈现出多样化的特点，包括不同类型的音乐、舞蹈、表演等。因此，歌舞娱乐公司需要提供多样化的产品和服务，以满足不同消费者的需求。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高品质要求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消费者对歌舞娱乐产品的品质要求越来越高，包括音响、灯光、舞美等方面的专业表现。因此，歌舞娱乐公司需要注重产品品质的提升，提供专业、高品质的表演和服务。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互动体验</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消费者越来越注重互动体验，希望参与到表演和娱乐活动中来。因此，歌舞娱乐公司需要提供更多的互动环节和观众参与机会，增强消费者的参与感和体验感。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目前，歌舞娱乐市场竞争激烈，参与者众多。主要竞争者包括大型娱乐公司、独立音乐人、舞蹈团体等。这些竞争者各具特色，拥有一定的市场份额和竞争优势。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竞争格局</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大型娱乐公司在市场份额、品牌影响力和资源整合能力方面具有优势；独立音乐人和舞蹈团体则更加注重创新和个性化表达，能够吸引特定的受众群体。此外，随着互联网的发展，一些新兴的娱乐平台和自媒体也逐渐成为歌舞娱乐市场的重要参与者。</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主要参与者</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设立歌舞娱乐公司的优势分析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400" b="240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艺术资源优势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丰富的艺术资源储备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歌舞娱乐公司通常拥有大量的音乐、舞蹈、戏剧等艺术资源，这些资源可以为公司提供源源不断的创作灵感和素材。</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专业的艺术指导</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公司可以聘请专业的艺术指导，为公司的艺术创作提供指导和建议，确保公司的艺术作品具有高质量和水平。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多元化的艺术表现形式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歌舞娱乐公司可以通过不同的艺术表现形式，如音乐会、舞剧、歌舞剧等，为观众提供多样化的艺术享受。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歌舞娱乐公司通常拥有专业的技术团队，包括音乐制作人、舞蹈编导、舞美设计、灯光音响师等，这些专业人员可以确保公司的演出质量和效果。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专业的技术团队</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公司可以投入大量资金购买先进的技术设备，如高质量的音响、灯光、舞台机械等，以确保演出效果达到最佳。</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先进的技术设备</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公司的技术团队通常具有丰富的演出经验，可以应对各种复杂的演出环境和需求，确保演出顺利进行。</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丰富的演出经验</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专业技术团队优势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强大的品牌影响力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歌舞娱乐公司可以通过不断的品牌建设和宣传，提高公司的知名度和影响力，吸引更多的观众和客户。</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多元化的市场推广手段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公司可以利用互联网、社交媒体、传统媒体等多种渠道进行市场推广，扩大公司的市场份额和影响力。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与其他产业的合作机会</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歌舞娱乐公司可以与其他产业进行合作，如与旅游、酒店、餐饮等产业合作，共同打造综合性的娱乐产品，提高公司的市场竞争力。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品牌建设与市场推广优势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https://d.book118.com/188110100053006032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2024-09-09T20:33:31.086</cp:lastPrinted>
  <dcterms:created xsi:type="dcterms:W3CDTF">2024-09-09T12:33:31Z</dcterms:created>
  <dcterms:modified xsi:type="dcterms:W3CDTF">2024-09-09T12:33:33Z</dcterms:modified>
</cp:coreProperties>
</file>