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9FEC8-274D-4CEC-A0B0-440154B4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04B46-850B-4438-813F-752677CEA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A888E-AD68-4AE7-B70F-D57EEFAF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4F844-E25D-4248-B235-B365BFB7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7F877-F04B-4FA5-AEED-EFBF09FD4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6B2D6-FD5C-48FD-AB08-F960ACCD6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5E2AB-7192-41FE-9F1A-A904CF8E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A79E8-D988-4F07-BDF6-9C65C5C4C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F275F-483C-4A54-9543-EE3CA461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028F7-3B07-4E35-9663-ECAD998D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FD2F3-8738-4435-A814-A60CE8D7B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1047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工程量清单招标模式下的投标报价策略研究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投标报价风险分析与防范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工程量清单招标模式下的投标报价策略实施案例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工程量清单招标模式是一种国际通用的招标方式，招标人提供详细的工程量清单，投标人根据清单内容进行报价。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所有投标人基于相同的工程量清单进行报价，确保公平竞争。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清单详细列明了各项工程的数量和要求，减少了信息不对称。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投标人可以根据自身实力和策略调整报价，展示竞争优势。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近年来，我国逐渐推广采用工程量清单招标模式，特别是在政府投资项目和大型基础设施建设中。这一模式有助于提高投资效益和透明度，减少腐败现象。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工程量清单招标模式在国际上已得到广泛应用，尤其在发达国家和地区。世界银行、亚洲开发银行等国际金融组织在贷款项目中普遍采用此模式。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影响中标结果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投标报价策略直接决定投标人的竞争力，合理的报价策略有助于增加中标机会。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控制项目成本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投标报价策略涉及对项目成本的预测和控制，直接影响项目的经济效益。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展示企业实力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投标报价策略是企业综合实力和经验的体现，有助于展示投标人的专业能力和竞争优势。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投标报价策略的重要性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工程量清单编制与审查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工程量清单编制原则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工程量清单应包含招标项目的所有分部分项工程，确保不漏项、不缺项。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工程量清单编制应符合国家、行业和地方的相关规范、标准和规定。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工程量计算应准确，项目特征描述应清晰、准确、完整，以便投标人准确理解并报价。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工程量清单中的项目划分、计量单位等应合理，方便投标人的报价和评标。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对工程量清单进行初步审查，检查其完整性、准确性和规范性。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对初步审查中发现的问题进行深入研究和分析，提出修改意见。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对修改后的工程量清单进行复核审查，确保修改正确、合理。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最终确认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经过多次审查和修改后，最终确认工程量清单，作为招标文件的组成部分。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工程量清单审查流程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漏项、缺项问题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在编制工程量清单时，由于疏忽或经验不足等原因，可能会出现漏项、缺项问题。解决方法是加强编制人员的培训和经验积累，提高编制水平；同时，在审查阶段应认真核对，及时发现并补充漏项、缺项。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工程量计算错误问题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工程量计算错误可能导致投标报价不准确，影响评标结果。解决方法是加强工程量计算的准确性和规范性，采用先进的计算方法和工具，提高计算效率；同时，在审查阶段应对工程量进行认真核对和校验。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项目特征描述不清问题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特征描述不清可能导致投标人对招标项目的理解不准确，影响报价和评标。解决方法是加强项目特征描述的准确性和规范性，采用标准化的描述方式和术语；同时，在审查阶段应对项目特征描述进行认真核对和补充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生存型策略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投标报价以克服生存危机为目标而争取中标，可以不考虑其他因素；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开发型策略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投标报价是开拓市场，积累经验，向后续投标项目发展；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竞争型策略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投标报价以竞争为手段，以开拓市场，低盈利为目标，在精确计算成本的基础上，充分估计各竞争对手的报价目标，以有竞争力的报价达到中标的目的。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补偿型策略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投标报价是克服企业经营的某些方面劣势或者弥补某些方面损失；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投标报价策略类型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业主的信誉、资金来源、自身条件和支付能力等；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业主因素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竞争对手的实力、优势、投标环境、报价水平等；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项目的性质、规模、特点、地理位置、气候条件等。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投标报价策略选择因素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收集招标信息，了解项目背景、业主情况、竞争对手情况等；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制定初步报价策略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根据收集的信息，分析项目特点，制定初步报价策略；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调整和优化报价策略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根据招标文件的澄清和修改，以及竞争对手的情况，调整和优化报价策略；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最终确定报价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在投标截止日期前，最终确定投标报价。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投标报价策略制定流程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前期高报价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对于工程量可能增加的项目，提高单价，以期在合同履行中获得更多利润。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后期低报价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对于工程量可能减少或取消的项目，降低单价，减少风险和损失。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评估项目的不确定性和风险，对高风险项目采取相应的不平衡报价策略。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不平衡报价法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https://d.book118.com/188111047011006034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2024-09-12T06:30:04.839</cp:lastPrinted>
  <dcterms:created xsi:type="dcterms:W3CDTF">2024-09-11T22:30:04Z</dcterms:created>
  <dcterms:modified xsi:type="dcterms:W3CDTF">2024-09-11T22:30:07Z</dcterms:modified>
</cp:coreProperties>
</file>