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2664A-7119-418B-8C38-BBF7BFA50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423C8-53E7-4099-9AC0-9A4EE221F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BA5DA-3EC8-4420-BE7D-BE7418785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C3225-7096-43D7-A1F6-54471FC00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555D4-9F55-4436-A6E4-A2CE62CCE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B72149-AB9C-49EC-BFDA-B1F1EBE84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E24345-C2E1-4FEB-97A2-28E57A771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0AB8B-9836-48E7-A7CA-2ECFB5D44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B7C35-DFA7-4DF7-9D7D-7D8A56F71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C9676-7877-4972-A9D0-A67BA6CEB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2893A-6279-4E59-8618-2BEAE50A2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11061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记者节感言牢记肩上使命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使命与担当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未来展望与期许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结语：不忘初心，砥砺前行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使命与担当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作为记者，传递真实信息是首要职责。通过深入调查、核实事实，确保报道的准确性。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追求真相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000" b="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客观公正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875" r="12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揭示真相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167" b="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保持客观立场，不受个人情感或利益影响，公正地呈现事实。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勇于揭示社会黑暗面，让公众了解事实真相，推动社会进步。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传递真实信息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遵循新闻职业道德规范，尊重他人隐私，避免制造或传播谣言。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625" r="8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5125" b="25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遵守职业道德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在新闻报道中，坚守道德底线，不受金钱、权力等诱惑，保持职业操守。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抵制诱惑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在发现错误时，勇于承认并纠正，维护新闻媒体的公信力。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勇于自我纠错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坚守道德底线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通过报道和评论，引导公众关注社会热点问题，传播正能量，推动社会进步。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关注弱势群体的权益和呼声，为他们发声，推动社会公平与正义。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关注弱势群体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792" r="11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通过报道和评论，传承和弘扬中华优秀传统文化，增强民族凝聚力和文化自信。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承担社会责任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成长与收获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875" r="17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经过不断练习和修改，我的新闻稿件撰写能力得到了很大提高，能更准确地传递信息。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新闻敏感度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通过大量实践，我对新闻事件的敏感度有了显著提升，能迅速捕捉社会热点。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采访技巧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在采访过程中，我学会了如何提问、倾听和引导对话，使采访更加深入有效。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参与了许多重大事件的现场报道，如自然灾害、社会突发事件等，锻炼了应变能力和心理素质。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现场报道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通过对一些社会问题进行深入调查，我不仅揭示了事实真相，还培养了耐心和毅力。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与同事紧密合作，共同完成任务，使我深刻体会到团队合作的重要性和协同工作的乐趣。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实践经验积累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与同行建立良好关系，互相学习、分享经验，使我不断进步。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同行交流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通过与各行各业人士建立联系，我拓宽了消息来源，为新闻报道提供了更多线索和观点。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消息来源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通过发表有影响力的报道，我与更多读者建立联系，扩大了自己的社会影响力。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人际关系拓展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挑战与机遇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https://d.book118.com/188111061027006026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2024-09-03T06:34:45.256</cp:lastPrinted>
  <dcterms:created xsi:type="dcterms:W3CDTF">2024-09-02T22:34:45Z</dcterms:created>
  <dcterms:modified xsi:type="dcterms:W3CDTF">2024-09-02T22:34:47Z</dcterms:modified>
</cp:coreProperties>
</file>